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83DA5-8EFD-49BD-B620-80FE52284BBF}" v="6" dt="2021-10-15T06:33:55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Alegria | TEB Sant Andreu" userId="5da1bd60-6c14-4627-994e-e22b4acabd49" providerId="ADAL" clId="{CAFD94D4-F292-4B23-9455-719E7BE5F80E}"/>
    <pc:docChg chg="custSel modSld">
      <pc:chgData name="Pablo Alegria | TEB Sant Andreu" userId="5da1bd60-6c14-4627-994e-e22b4acabd49" providerId="ADAL" clId="{CAFD94D4-F292-4B23-9455-719E7BE5F80E}" dt="2021-10-13T09:15:02.619" v="61" actId="790"/>
      <pc:docMkLst>
        <pc:docMk/>
      </pc:docMkLst>
      <pc:sldChg chg="modSp mod">
        <pc:chgData name="Pablo Alegria | TEB Sant Andreu" userId="5da1bd60-6c14-4627-994e-e22b4acabd49" providerId="ADAL" clId="{CAFD94D4-F292-4B23-9455-719E7BE5F80E}" dt="2021-10-13T09:13:07.987" v="0" actId="14100"/>
        <pc:sldMkLst>
          <pc:docMk/>
          <pc:sldMk cId="0" sldId="261"/>
        </pc:sldMkLst>
        <pc:spChg chg="mod">
          <ac:chgData name="Pablo Alegria | TEB Sant Andreu" userId="5da1bd60-6c14-4627-994e-e22b4acabd49" providerId="ADAL" clId="{CAFD94D4-F292-4B23-9455-719E7BE5F80E}" dt="2021-10-13T09:13:07.987" v="0" actId="14100"/>
          <ac:spMkLst>
            <pc:docMk/>
            <pc:sldMk cId="0" sldId="261"/>
            <ac:spMk id="119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CAFD94D4-F292-4B23-9455-719E7BE5F80E}" dt="2021-10-13T09:13:51.904" v="22" actId="1037"/>
        <pc:sldMkLst>
          <pc:docMk/>
          <pc:sldMk cId="0" sldId="263"/>
        </pc:sldMkLst>
        <pc:spChg chg="mod">
          <ac:chgData name="Pablo Alegria | TEB Sant Andreu" userId="5da1bd60-6c14-4627-994e-e22b4acabd49" providerId="ADAL" clId="{CAFD94D4-F292-4B23-9455-719E7BE5F80E}" dt="2021-10-13T09:13:39.885" v="16" actId="403"/>
          <ac:spMkLst>
            <pc:docMk/>
            <pc:sldMk cId="0" sldId="263"/>
            <ac:spMk id="146" creationId="{00000000-0000-0000-0000-000000000000}"/>
          </ac:spMkLst>
        </pc:spChg>
        <pc:spChg chg="mod">
          <ac:chgData name="Pablo Alegria | TEB Sant Andreu" userId="5da1bd60-6c14-4627-994e-e22b4acabd49" providerId="ADAL" clId="{CAFD94D4-F292-4B23-9455-719E7BE5F80E}" dt="2021-10-13T09:13:51.904" v="22" actId="1037"/>
          <ac:spMkLst>
            <pc:docMk/>
            <pc:sldMk cId="0" sldId="263"/>
            <ac:spMk id="168" creationId="{00000000-0000-0000-0000-000000000000}"/>
          </ac:spMkLst>
        </pc:spChg>
      </pc:sldChg>
      <pc:sldChg chg="addSp delSp modSp mod">
        <pc:chgData name="Pablo Alegria | TEB Sant Andreu" userId="5da1bd60-6c14-4627-994e-e22b4acabd49" providerId="ADAL" clId="{CAFD94D4-F292-4B23-9455-719E7BE5F80E}" dt="2021-10-13T09:15:02.619" v="61" actId="790"/>
        <pc:sldMkLst>
          <pc:docMk/>
          <pc:sldMk cId="0" sldId="265"/>
        </pc:sldMkLst>
        <pc:spChg chg="mod">
          <ac:chgData name="Pablo Alegria | TEB Sant Andreu" userId="5da1bd60-6c14-4627-994e-e22b4acabd49" providerId="ADAL" clId="{CAFD94D4-F292-4B23-9455-719E7BE5F80E}" dt="2021-10-13T09:15:02.619" v="61" actId="790"/>
          <ac:spMkLst>
            <pc:docMk/>
            <pc:sldMk cId="0" sldId="265"/>
            <ac:spMk id="189" creationId="{00000000-0000-0000-0000-000000000000}"/>
          </ac:spMkLst>
        </pc:spChg>
        <pc:picChg chg="add mod">
          <ac:chgData name="Pablo Alegria | TEB Sant Andreu" userId="5da1bd60-6c14-4627-994e-e22b4acabd49" providerId="ADAL" clId="{CAFD94D4-F292-4B23-9455-719E7BE5F80E}" dt="2021-10-13T09:14:34.389" v="29"/>
          <ac:picMkLst>
            <pc:docMk/>
            <pc:sldMk cId="0" sldId="265"/>
            <ac:picMk id="9" creationId="{6F3C1AE8-763B-4BFD-855C-B4A943D9A436}"/>
          </ac:picMkLst>
        </pc:picChg>
        <pc:picChg chg="del">
          <ac:chgData name="Pablo Alegria | TEB Sant Andreu" userId="5da1bd60-6c14-4627-994e-e22b4acabd49" providerId="ADAL" clId="{CAFD94D4-F292-4B23-9455-719E7BE5F80E}" dt="2021-10-13T09:14:33.304" v="28" actId="478"/>
          <ac:picMkLst>
            <pc:docMk/>
            <pc:sldMk cId="0" sldId="265"/>
            <ac:picMk id="190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49383DA5-8EFD-49BD-B620-80FE52284BBF}"/>
    <pc:docChg chg="undo redo custSel modSld">
      <pc:chgData name="Pablo Alegria | TEB Sant Andreu" userId="5da1bd60-6c14-4627-994e-e22b4acabd49" providerId="ADAL" clId="{49383DA5-8EFD-49BD-B620-80FE52284BBF}" dt="2021-10-15T06:35:23.019" v="1148" actId="20577"/>
      <pc:docMkLst>
        <pc:docMk/>
      </pc:docMkLst>
      <pc:sldChg chg="addSp delSp modSp mod modNotes">
        <pc:chgData name="Pablo Alegria | TEB Sant Andreu" userId="5da1bd60-6c14-4627-994e-e22b4acabd49" providerId="ADAL" clId="{49383DA5-8EFD-49BD-B620-80FE52284BBF}" dt="2021-10-14T16:12:16.073" v="54" actId="14100"/>
        <pc:sldMkLst>
          <pc:docMk/>
          <pc:sldMk cId="0" sldId="256"/>
        </pc:sldMkLst>
        <pc:spChg chg="add del mod">
          <ac:chgData name="Pablo Alegria | TEB Sant Andreu" userId="5da1bd60-6c14-4627-994e-e22b4acabd49" providerId="ADAL" clId="{49383DA5-8EFD-49BD-B620-80FE52284BBF}" dt="2021-10-14T16:09:59.942" v="1"/>
          <ac:spMkLst>
            <pc:docMk/>
            <pc:sldMk cId="0" sldId="256"/>
            <ac:spMk id="3" creationId="{E8A9D4BE-B381-4794-930F-A93880A6FEB6}"/>
          </ac:spMkLst>
        </pc:spChg>
        <pc:spChg chg="add del mod">
          <ac:chgData name="Pablo Alegria | TEB Sant Andreu" userId="5da1bd60-6c14-4627-994e-e22b4acabd49" providerId="ADAL" clId="{49383DA5-8EFD-49BD-B620-80FE52284BBF}" dt="2021-10-14T16:09:59.942" v="1"/>
          <ac:spMkLst>
            <pc:docMk/>
            <pc:sldMk cId="0" sldId="256"/>
            <ac:spMk id="7" creationId="{73894B54-0C1E-4914-9666-098E8D5EFFBF}"/>
          </ac:spMkLst>
        </pc:spChg>
        <pc:spChg chg="add mod">
          <ac:chgData name="Pablo Alegria | TEB Sant Andreu" userId="5da1bd60-6c14-4627-994e-e22b4acabd49" providerId="ADAL" clId="{49383DA5-8EFD-49BD-B620-80FE52284BBF}" dt="2021-10-14T16:12:16.073" v="54" actId="14100"/>
          <ac:spMkLst>
            <pc:docMk/>
            <pc:sldMk cId="0" sldId="256"/>
            <ac:spMk id="9" creationId="{0E44454C-F3E2-43F1-A3AB-F7B25180919A}"/>
          </ac:spMkLst>
        </pc:spChg>
        <pc:picChg chg="add del mod">
          <ac:chgData name="Pablo Alegria | TEB Sant Andreu" userId="5da1bd60-6c14-4627-994e-e22b4acabd49" providerId="ADAL" clId="{49383DA5-8EFD-49BD-B620-80FE52284BBF}" dt="2021-10-14T16:09:59.942" v="1"/>
          <ac:picMkLst>
            <pc:docMk/>
            <pc:sldMk cId="0" sldId="256"/>
            <ac:picMk id="4" creationId="{7B80F2AE-E4C5-4430-9BAF-CD988DC4401E}"/>
          </ac:picMkLst>
        </pc:picChg>
        <pc:picChg chg="add del mod">
          <ac:chgData name="Pablo Alegria | TEB Sant Andreu" userId="5da1bd60-6c14-4627-994e-e22b4acabd49" providerId="ADAL" clId="{49383DA5-8EFD-49BD-B620-80FE52284BBF}" dt="2021-10-14T16:09:59.942" v="1"/>
          <ac:picMkLst>
            <pc:docMk/>
            <pc:sldMk cId="0" sldId="256"/>
            <ac:picMk id="5" creationId="{D307AFF7-C6D7-4BEE-ADAE-97EDAADAE646}"/>
          </ac:picMkLst>
        </pc:picChg>
        <pc:picChg chg="add del mod">
          <ac:chgData name="Pablo Alegria | TEB Sant Andreu" userId="5da1bd60-6c14-4627-994e-e22b4acabd49" providerId="ADAL" clId="{49383DA5-8EFD-49BD-B620-80FE52284BBF}" dt="2021-10-14T16:09:59.942" v="1"/>
          <ac:picMkLst>
            <pc:docMk/>
            <pc:sldMk cId="0" sldId="256"/>
            <ac:picMk id="6" creationId="{AC723809-4933-4654-AF7D-AC4A842431BD}"/>
          </ac:picMkLst>
        </pc:picChg>
        <pc:picChg chg="add del mod">
          <ac:chgData name="Pablo Alegria | TEB Sant Andreu" userId="5da1bd60-6c14-4627-994e-e22b4acabd49" providerId="ADAL" clId="{49383DA5-8EFD-49BD-B620-80FE52284BBF}" dt="2021-10-14T16:09:59.942" v="1"/>
          <ac:picMkLst>
            <pc:docMk/>
            <pc:sldMk cId="0" sldId="256"/>
            <ac:picMk id="8" creationId="{08C444CF-55D6-4C93-94BD-72129A0F93A8}"/>
          </ac:picMkLst>
        </pc:picChg>
        <pc:picChg chg="add mod ord modCrop">
          <ac:chgData name="Pablo Alegria | TEB Sant Andreu" userId="5da1bd60-6c14-4627-994e-e22b4acabd49" providerId="ADAL" clId="{49383DA5-8EFD-49BD-B620-80FE52284BBF}" dt="2021-10-14T16:12:12.255" v="53" actId="732"/>
          <ac:picMkLst>
            <pc:docMk/>
            <pc:sldMk cId="0" sldId="256"/>
            <ac:picMk id="10" creationId="{4E17F7D4-91C4-4F24-BA60-147C0E401A05}"/>
          </ac:picMkLst>
        </pc:picChg>
        <pc:picChg chg="del mod ord modCrop">
          <ac:chgData name="Pablo Alegria | TEB Sant Andreu" userId="5da1bd60-6c14-4627-994e-e22b4acabd49" providerId="ADAL" clId="{49383DA5-8EFD-49BD-B620-80FE52284BBF}" dt="2021-10-14T16:12:04.402" v="51" actId="478"/>
          <ac:picMkLst>
            <pc:docMk/>
            <pc:sldMk cId="0" sldId="256"/>
            <ac:picMk id="82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49383DA5-8EFD-49BD-B620-80FE52284BBF}" dt="2021-10-14T16:14:25.475" v="237" actId="20577"/>
        <pc:sldMkLst>
          <pc:docMk/>
          <pc:sldMk cId="0" sldId="257"/>
        </pc:sldMkLst>
        <pc:spChg chg="mod">
          <ac:chgData name="Pablo Alegria | TEB Sant Andreu" userId="5da1bd60-6c14-4627-994e-e22b4acabd49" providerId="ADAL" clId="{49383DA5-8EFD-49BD-B620-80FE52284BBF}" dt="2021-10-14T16:14:25.475" v="237" actId="20577"/>
          <ac:spMkLst>
            <pc:docMk/>
            <pc:sldMk cId="0" sldId="257"/>
            <ac:spMk id="83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4T16:14:12.552" v="228" actId="20577"/>
          <ac:spMkLst>
            <pc:docMk/>
            <pc:sldMk cId="0" sldId="257"/>
            <ac:spMk id="84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49383DA5-8EFD-49BD-B620-80FE52284BBF}" dt="2021-10-14T16:16:51.293" v="499" actId="1038"/>
        <pc:sldMkLst>
          <pc:docMk/>
          <pc:sldMk cId="0" sldId="258"/>
        </pc:sldMkLst>
        <pc:spChg chg="mod">
          <ac:chgData name="Pablo Alegria | TEB Sant Andreu" userId="5da1bd60-6c14-4627-994e-e22b4acabd49" providerId="ADAL" clId="{49383DA5-8EFD-49BD-B620-80FE52284BBF}" dt="2021-10-14T16:16:11.667" v="412" actId="20577"/>
          <ac:spMkLst>
            <pc:docMk/>
            <pc:sldMk cId="0" sldId="258"/>
            <ac:spMk id="86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4T16:15:55.351" v="406" actId="1076"/>
          <ac:spMkLst>
            <pc:docMk/>
            <pc:sldMk cId="0" sldId="258"/>
            <ac:spMk id="94" creationId="{00000000-0000-0000-0000-000000000000}"/>
          </ac:spMkLst>
        </pc:spChg>
        <pc:picChg chg="mod">
          <ac:chgData name="Pablo Alegria | TEB Sant Andreu" userId="5da1bd60-6c14-4627-994e-e22b4acabd49" providerId="ADAL" clId="{49383DA5-8EFD-49BD-B620-80FE52284BBF}" dt="2021-10-14T16:14:48.374" v="266" actId="1037"/>
          <ac:picMkLst>
            <pc:docMk/>
            <pc:sldMk cId="0" sldId="258"/>
            <ac:picMk id="88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4:45.737" v="254" actId="1037"/>
          <ac:picMkLst>
            <pc:docMk/>
            <pc:sldMk cId="0" sldId="258"/>
            <ac:picMk id="92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4:49.969" v="272" actId="1037"/>
          <ac:picMkLst>
            <pc:docMk/>
            <pc:sldMk cId="0" sldId="258"/>
            <ac:picMk id="93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5:05.230" v="297" actId="1038"/>
          <ac:picMkLst>
            <pc:docMk/>
            <pc:sldMk cId="0" sldId="258"/>
            <ac:picMk id="96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5:05.230" v="297" actId="1038"/>
          <ac:picMkLst>
            <pc:docMk/>
            <pc:sldMk cId="0" sldId="258"/>
            <ac:picMk id="97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5:12.147" v="328" actId="1035"/>
          <ac:picMkLst>
            <pc:docMk/>
            <pc:sldMk cId="0" sldId="258"/>
            <ac:picMk id="98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6:21.166" v="452" actId="1038"/>
          <ac:picMkLst>
            <pc:docMk/>
            <pc:sldMk cId="0" sldId="258"/>
            <ac:picMk id="101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6:25.268" v="473" actId="1037"/>
          <ac:picMkLst>
            <pc:docMk/>
            <pc:sldMk cId="0" sldId="258"/>
            <ac:picMk id="102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6:19.502" v="445" actId="1038"/>
          <ac:picMkLst>
            <pc:docMk/>
            <pc:sldMk cId="0" sldId="258"/>
            <ac:picMk id="103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6:17.643" v="432" actId="1037"/>
          <ac:picMkLst>
            <pc:docMk/>
            <pc:sldMk cId="0" sldId="258"/>
            <ac:picMk id="104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4T16:16:51.293" v="499" actId="1038"/>
          <ac:picMkLst>
            <pc:docMk/>
            <pc:sldMk cId="0" sldId="258"/>
            <ac:picMk id="105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49383DA5-8EFD-49BD-B620-80FE52284BBF}" dt="2021-10-14T16:17:08.517" v="523" actId="1038"/>
        <pc:sldMkLst>
          <pc:docMk/>
          <pc:sldMk cId="0" sldId="259"/>
        </pc:sldMkLst>
        <pc:spChg chg="mod">
          <ac:chgData name="Pablo Alegria | TEB Sant Andreu" userId="5da1bd60-6c14-4627-994e-e22b4acabd49" providerId="ADAL" clId="{49383DA5-8EFD-49BD-B620-80FE52284BBF}" dt="2021-10-14T16:17:01.643" v="513" actId="20577"/>
          <ac:spMkLst>
            <pc:docMk/>
            <pc:sldMk cId="0" sldId="259"/>
            <ac:spMk id="106" creationId="{00000000-0000-0000-0000-000000000000}"/>
          </ac:spMkLst>
        </pc:spChg>
        <pc:picChg chg="mod">
          <ac:chgData name="Pablo Alegria | TEB Sant Andreu" userId="5da1bd60-6c14-4627-994e-e22b4acabd49" providerId="ADAL" clId="{49383DA5-8EFD-49BD-B620-80FE52284BBF}" dt="2021-10-14T16:17:08.517" v="523" actId="1038"/>
          <ac:picMkLst>
            <pc:docMk/>
            <pc:sldMk cId="0" sldId="259"/>
            <ac:picMk id="112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49383DA5-8EFD-49BD-B620-80FE52284BBF}" dt="2021-10-15T06:33:44.400" v="1123" actId="14100"/>
        <pc:sldMkLst>
          <pc:docMk/>
          <pc:sldMk cId="0" sldId="260"/>
        </pc:sldMkLst>
        <pc:spChg chg="mod">
          <ac:chgData name="Pablo Alegria | TEB Sant Andreu" userId="5da1bd60-6c14-4627-994e-e22b4acabd49" providerId="ADAL" clId="{49383DA5-8EFD-49BD-B620-80FE52284BBF}" dt="2021-10-14T16:18:45.691" v="561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33:44.400" v="1123" actId="14100"/>
          <ac:spMkLst>
            <pc:docMk/>
            <pc:sldMk cId="0" sldId="260"/>
            <ac:spMk id="116" creationId="{00000000-0000-0000-0000-000000000000}"/>
          </ac:spMkLst>
        </pc:spChg>
        <pc:picChg chg="add del mod modCrop">
          <ac:chgData name="Pablo Alegria | TEB Sant Andreu" userId="5da1bd60-6c14-4627-994e-e22b4acabd49" providerId="ADAL" clId="{49383DA5-8EFD-49BD-B620-80FE52284BBF}" dt="2021-10-15T06:31:31.678" v="1095" actId="22"/>
          <ac:picMkLst>
            <pc:docMk/>
            <pc:sldMk cId="0" sldId="260"/>
            <ac:picMk id="3" creationId="{0F90CA70-16FA-451B-B440-A87D1E4C2342}"/>
          </ac:picMkLst>
        </pc:picChg>
        <pc:picChg chg="add del mod modCrop">
          <ac:chgData name="Pablo Alegria | TEB Sant Andreu" userId="5da1bd60-6c14-4627-994e-e22b4acabd49" providerId="ADAL" clId="{49383DA5-8EFD-49BD-B620-80FE52284BBF}" dt="2021-10-15T06:33:17.592" v="1118" actId="478"/>
          <ac:picMkLst>
            <pc:docMk/>
            <pc:sldMk cId="0" sldId="260"/>
            <ac:picMk id="5" creationId="{985C79C3-3514-4D04-B513-95D63D9E9BC7}"/>
          </ac:picMkLst>
        </pc:picChg>
        <pc:picChg chg="add mod ord">
          <ac:chgData name="Pablo Alegria | TEB Sant Andreu" userId="5da1bd60-6c14-4627-994e-e22b4acabd49" providerId="ADAL" clId="{49383DA5-8EFD-49BD-B620-80FE52284BBF}" dt="2021-10-15T06:33:30.393" v="1121" actId="14100"/>
          <ac:picMkLst>
            <pc:docMk/>
            <pc:sldMk cId="0" sldId="260"/>
            <ac:picMk id="7" creationId="{2794FE00-19D5-4FD6-8CEF-B4BF3A0EA274}"/>
          </ac:picMkLst>
        </pc:picChg>
        <pc:picChg chg="del mod">
          <ac:chgData name="Pablo Alegria | TEB Sant Andreu" userId="5da1bd60-6c14-4627-994e-e22b4acabd49" providerId="ADAL" clId="{49383DA5-8EFD-49BD-B620-80FE52284BBF}" dt="2021-10-15T06:33:25.499" v="1120" actId="478"/>
          <ac:picMkLst>
            <pc:docMk/>
            <pc:sldMk cId="0" sldId="260"/>
            <ac:picMk id="115" creationId="{00000000-0000-0000-0000-000000000000}"/>
          </ac:picMkLst>
        </pc:picChg>
      </pc:sldChg>
      <pc:sldChg chg="addSp delSp modSp mod">
        <pc:chgData name="Pablo Alegria | TEB Sant Andreu" userId="5da1bd60-6c14-4627-994e-e22b4acabd49" providerId="ADAL" clId="{49383DA5-8EFD-49BD-B620-80FE52284BBF}" dt="2021-10-15T06:35:23.019" v="1148" actId="20577"/>
        <pc:sldMkLst>
          <pc:docMk/>
          <pc:sldMk cId="0" sldId="261"/>
        </pc:sldMkLst>
        <pc:spChg chg="mod ord">
          <ac:chgData name="Pablo Alegria | TEB Sant Andreu" userId="5da1bd60-6c14-4627-994e-e22b4acabd49" providerId="ADAL" clId="{49383DA5-8EFD-49BD-B620-80FE52284BBF}" dt="2021-10-15T06:35:23.019" v="1148" actId="20577"/>
          <ac:spMkLst>
            <pc:docMk/>
            <pc:sldMk cId="0" sldId="261"/>
            <ac:spMk id="119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34:37.049" v="1135" actId="14100"/>
          <ac:spMkLst>
            <pc:docMk/>
            <pc:sldMk cId="0" sldId="261"/>
            <ac:spMk id="126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34:42.697" v="1136" actId="14100"/>
          <ac:spMkLst>
            <pc:docMk/>
            <pc:sldMk cId="0" sldId="261"/>
            <ac:spMk id="128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34:52.495" v="1138" actId="14100"/>
          <ac:spMkLst>
            <pc:docMk/>
            <pc:sldMk cId="0" sldId="261"/>
            <ac:spMk id="130" creationId="{00000000-0000-0000-0000-000000000000}"/>
          </ac:spMkLst>
        </pc:spChg>
        <pc:picChg chg="add mod ord">
          <ac:chgData name="Pablo Alegria | TEB Sant Andreu" userId="5da1bd60-6c14-4627-994e-e22b4acabd49" providerId="ADAL" clId="{49383DA5-8EFD-49BD-B620-80FE52284BBF}" dt="2021-10-15T06:34:31.081" v="1134" actId="1076"/>
          <ac:picMkLst>
            <pc:docMk/>
            <pc:sldMk cId="0" sldId="261"/>
            <ac:picMk id="14" creationId="{0AF729E7-3C70-412B-B76C-84C2248DEC2A}"/>
          </ac:picMkLst>
        </pc:picChg>
        <pc:picChg chg="del">
          <ac:chgData name="Pablo Alegria | TEB Sant Andreu" userId="5da1bd60-6c14-4627-994e-e22b4acabd49" providerId="ADAL" clId="{49383DA5-8EFD-49BD-B620-80FE52284BBF}" dt="2021-10-15T06:34:05.611" v="1128" actId="478"/>
          <ac:picMkLst>
            <pc:docMk/>
            <pc:sldMk cId="0" sldId="261"/>
            <ac:picMk id="121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2:45.132" v="599" actId="1076"/>
          <ac:picMkLst>
            <pc:docMk/>
            <pc:sldMk cId="0" sldId="261"/>
            <ac:picMk id="124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2:39.215" v="598" actId="1076"/>
          <ac:picMkLst>
            <pc:docMk/>
            <pc:sldMk cId="0" sldId="261"/>
            <ac:picMk id="125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4:27.947" v="655" actId="1076"/>
          <ac:picMkLst>
            <pc:docMk/>
            <pc:sldMk cId="0" sldId="261"/>
            <ac:picMk id="127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4:19.391" v="652" actId="1038"/>
          <ac:picMkLst>
            <pc:docMk/>
            <pc:sldMk cId="0" sldId="261"/>
            <ac:picMk id="129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49383DA5-8EFD-49BD-B620-80FE52284BBF}" dt="2021-10-15T06:17:19.912" v="799" actId="27636"/>
        <pc:sldMkLst>
          <pc:docMk/>
          <pc:sldMk cId="0" sldId="262"/>
        </pc:sldMkLst>
        <pc:spChg chg="mod">
          <ac:chgData name="Pablo Alegria | TEB Sant Andreu" userId="5da1bd60-6c14-4627-994e-e22b4acabd49" providerId="ADAL" clId="{49383DA5-8EFD-49BD-B620-80FE52284BBF}" dt="2021-10-15T06:17:19.912" v="799" actId="27636"/>
          <ac:spMkLst>
            <pc:docMk/>
            <pc:sldMk cId="0" sldId="262"/>
            <ac:spMk id="131" creationId="{00000000-0000-0000-0000-000000000000}"/>
          </ac:spMkLst>
        </pc:spChg>
        <pc:picChg chg="mod">
          <ac:chgData name="Pablo Alegria | TEB Sant Andreu" userId="5da1bd60-6c14-4627-994e-e22b4acabd49" providerId="ADAL" clId="{49383DA5-8EFD-49BD-B620-80FE52284BBF}" dt="2021-10-15T06:14:55.985" v="683" actId="1076"/>
          <ac:picMkLst>
            <pc:docMk/>
            <pc:sldMk cId="0" sldId="262"/>
            <ac:picMk id="134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4:54.132" v="681" actId="1076"/>
          <ac:picMkLst>
            <pc:docMk/>
            <pc:sldMk cId="0" sldId="262"/>
            <ac:picMk id="135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4:59.082" v="684" actId="1076"/>
          <ac:picMkLst>
            <pc:docMk/>
            <pc:sldMk cId="0" sldId="262"/>
            <ac:picMk id="136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4:50.852" v="679" actId="1076"/>
          <ac:picMkLst>
            <pc:docMk/>
            <pc:sldMk cId="0" sldId="262"/>
            <ac:picMk id="137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5:50.088" v="753" actId="1076"/>
          <ac:picMkLst>
            <pc:docMk/>
            <pc:sldMk cId="0" sldId="262"/>
            <ac:picMk id="138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6:10.510" v="764" actId="1076"/>
          <ac:picMkLst>
            <pc:docMk/>
            <pc:sldMk cId="0" sldId="262"/>
            <ac:picMk id="139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6:14.367" v="765" actId="1076"/>
          <ac:picMkLst>
            <pc:docMk/>
            <pc:sldMk cId="0" sldId="262"/>
            <ac:picMk id="140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6:02.930" v="761" actId="1076"/>
          <ac:picMkLst>
            <pc:docMk/>
            <pc:sldMk cId="0" sldId="262"/>
            <ac:picMk id="141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5:59.041" v="758" actId="1076"/>
          <ac:picMkLst>
            <pc:docMk/>
            <pc:sldMk cId="0" sldId="262"/>
            <ac:picMk id="142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15:56.973" v="757" actId="1076"/>
          <ac:picMkLst>
            <pc:docMk/>
            <pc:sldMk cId="0" sldId="262"/>
            <ac:picMk id="143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49383DA5-8EFD-49BD-B620-80FE52284BBF}" dt="2021-10-15T06:23:15.005" v="975" actId="14100"/>
        <pc:sldMkLst>
          <pc:docMk/>
          <pc:sldMk cId="0" sldId="263"/>
        </pc:sldMkLst>
        <pc:spChg chg="mod">
          <ac:chgData name="Pablo Alegria | TEB Sant Andreu" userId="5da1bd60-6c14-4627-994e-e22b4acabd49" providerId="ADAL" clId="{49383DA5-8EFD-49BD-B620-80FE52284BBF}" dt="2021-10-15T06:21:30.653" v="947" actId="27636"/>
          <ac:spMkLst>
            <pc:docMk/>
            <pc:sldMk cId="0" sldId="263"/>
            <ac:spMk id="146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23:15.005" v="975" actId="14100"/>
          <ac:spMkLst>
            <pc:docMk/>
            <pc:sldMk cId="0" sldId="263"/>
            <ac:spMk id="167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21:13.276" v="937" actId="1076"/>
          <ac:spMkLst>
            <pc:docMk/>
            <pc:sldMk cId="0" sldId="263"/>
            <ac:spMk id="168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49383DA5-8EFD-49BD-B620-80FE52284BBF}" dt="2021-10-15T06:27:16.888" v="1044" actId="1076"/>
        <pc:sldMkLst>
          <pc:docMk/>
          <pc:sldMk cId="0" sldId="264"/>
        </pc:sldMkLst>
        <pc:spChg chg="mod">
          <ac:chgData name="Pablo Alegria | TEB Sant Andreu" userId="5da1bd60-6c14-4627-994e-e22b4acabd49" providerId="ADAL" clId="{49383DA5-8EFD-49BD-B620-80FE52284BBF}" dt="2021-10-15T06:23:43.796" v="1010" actId="20577"/>
          <ac:spMkLst>
            <pc:docMk/>
            <pc:sldMk cId="0" sldId="264"/>
            <ac:spMk id="173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26:16.030" v="1041" actId="6549"/>
          <ac:spMkLst>
            <pc:docMk/>
            <pc:sldMk cId="0" sldId="264"/>
            <ac:spMk id="179" creationId="{00000000-0000-0000-0000-000000000000}"/>
          </ac:spMkLst>
        </pc:spChg>
        <pc:picChg chg="mod">
          <ac:chgData name="Pablo Alegria | TEB Sant Andreu" userId="5da1bd60-6c14-4627-994e-e22b4acabd49" providerId="ADAL" clId="{49383DA5-8EFD-49BD-B620-80FE52284BBF}" dt="2021-10-15T06:27:13.220" v="1043" actId="1076"/>
          <ac:picMkLst>
            <pc:docMk/>
            <pc:sldMk cId="0" sldId="264"/>
            <ac:picMk id="176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27:10.839" v="1042" actId="1076"/>
          <ac:picMkLst>
            <pc:docMk/>
            <pc:sldMk cId="0" sldId="264"/>
            <ac:picMk id="178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27:16.888" v="1044" actId="1076"/>
          <ac:picMkLst>
            <pc:docMk/>
            <pc:sldMk cId="0" sldId="264"/>
            <ac:picMk id="182" creationId="{00000000-0000-0000-0000-000000000000}"/>
          </ac:picMkLst>
        </pc:picChg>
      </pc:sldChg>
      <pc:sldChg chg="modSp mod">
        <pc:chgData name="Pablo Alegria | TEB Sant Andreu" userId="5da1bd60-6c14-4627-994e-e22b4acabd49" providerId="ADAL" clId="{49383DA5-8EFD-49BD-B620-80FE52284BBF}" dt="2021-10-15T06:31:34.138" v="1097" actId="1038"/>
        <pc:sldMkLst>
          <pc:docMk/>
          <pc:sldMk cId="0" sldId="265"/>
        </pc:sldMkLst>
        <pc:spChg chg="mod">
          <ac:chgData name="Pablo Alegria | TEB Sant Andreu" userId="5da1bd60-6c14-4627-994e-e22b4acabd49" providerId="ADAL" clId="{49383DA5-8EFD-49BD-B620-80FE52284BBF}" dt="2021-10-15T06:28:31.803" v="1045"/>
          <ac:spMkLst>
            <pc:docMk/>
            <pc:sldMk cId="0" sldId="265"/>
            <ac:spMk id="185" creationId="{00000000-0000-0000-0000-000000000000}"/>
          </ac:spMkLst>
        </pc:spChg>
        <pc:spChg chg="mod">
          <ac:chgData name="Pablo Alegria | TEB Sant Andreu" userId="5da1bd60-6c14-4627-994e-e22b4acabd49" providerId="ADAL" clId="{49383DA5-8EFD-49BD-B620-80FE52284BBF}" dt="2021-10-15T06:31:34.138" v="1097" actId="1038"/>
          <ac:spMkLst>
            <pc:docMk/>
            <pc:sldMk cId="0" sldId="265"/>
            <ac:spMk id="189" creationId="{00000000-0000-0000-0000-000000000000}"/>
          </ac:spMkLst>
        </pc:spChg>
        <pc:picChg chg="mod">
          <ac:chgData name="Pablo Alegria | TEB Sant Andreu" userId="5da1bd60-6c14-4627-994e-e22b4acabd49" providerId="ADAL" clId="{49383DA5-8EFD-49BD-B620-80FE52284BBF}" dt="2021-10-15T06:28:44.997" v="1051" actId="1076"/>
          <ac:picMkLst>
            <pc:docMk/>
            <pc:sldMk cId="0" sldId="265"/>
            <ac:picMk id="186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28:34.819" v="1046" actId="1076"/>
          <ac:picMkLst>
            <pc:docMk/>
            <pc:sldMk cId="0" sldId="265"/>
            <ac:picMk id="187" creationId="{00000000-0000-0000-0000-000000000000}"/>
          </ac:picMkLst>
        </pc:picChg>
        <pc:picChg chg="mod">
          <ac:chgData name="Pablo Alegria | TEB Sant Andreu" userId="5da1bd60-6c14-4627-994e-e22b4acabd49" providerId="ADAL" clId="{49383DA5-8EFD-49BD-B620-80FE52284BBF}" dt="2021-10-15T06:28:39.413" v="1048" actId="1076"/>
          <ac:picMkLst>
            <pc:docMk/>
            <pc:sldMk cId="0" sldId="265"/>
            <ac:picMk id="188" creationId="{00000000-0000-0000-0000-000000000000}"/>
          </ac:picMkLst>
        </pc:picChg>
      </pc:sldChg>
    </pc:docChg>
  </pc:docChgLst>
  <pc:docChgLst>
    <pc:chgData name="Pablo Alegria | TEB Sant Andreu" userId="5da1bd60-6c14-4627-994e-e22b4acabd49" providerId="ADAL" clId="{E87A481B-6DF2-4A39-967A-E028F5CA40C4}"/>
    <pc:docChg chg="modSld">
      <pc:chgData name="Pablo Alegria | TEB Sant Andreu" userId="5da1bd60-6c14-4627-994e-e22b4acabd49" providerId="ADAL" clId="{E87A481B-6DF2-4A39-967A-E028F5CA40C4}" dt="2021-10-14T15:11:41.302" v="18" actId="1036"/>
      <pc:docMkLst>
        <pc:docMk/>
      </pc:docMkLst>
      <pc:sldChg chg="modSp mod">
        <pc:chgData name="Pablo Alegria | TEB Sant Andreu" userId="5da1bd60-6c14-4627-994e-e22b4acabd49" providerId="ADAL" clId="{E87A481B-6DF2-4A39-967A-E028F5CA40C4}" dt="2021-10-14T15:10:33.567" v="3" actId="1035"/>
        <pc:sldMkLst>
          <pc:docMk/>
          <pc:sldMk cId="0" sldId="258"/>
        </pc:sldMkLst>
        <pc:spChg chg="mod">
          <ac:chgData name="Pablo Alegria | TEB Sant Andreu" userId="5da1bd60-6c14-4627-994e-e22b4acabd49" providerId="ADAL" clId="{E87A481B-6DF2-4A39-967A-E028F5CA40C4}" dt="2021-10-14T15:10:33.567" v="3" actId="1035"/>
          <ac:spMkLst>
            <pc:docMk/>
            <pc:sldMk cId="0" sldId="258"/>
            <ac:spMk id="89" creationId="{00000000-0000-0000-0000-000000000000}"/>
          </ac:spMkLst>
        </pc:spChg>
      </pc:sldChg>
      <pc:sldChg chg="modSp mod">
        <pc:chgData name="Pablo Alegria | TEB Sant Andreu" userId="5da1bd60-6c14-4627-994e-e22b4acabd49" providerId="ADAL" clId="{E87A481B-6DF2-4A39-967A-E028F5CA40C4}" dt="2021-10-14T15:11:41.302" v="18" actId="1036"/>
        <pc:sldMkLst>
          <pc:docMk/>
          <pc:sldMk cId="0" sldId="265"/>
        </pc:sldMkLst>
        <pc:picChg chg="mod">
          <ac:chgData name="Pablo Alegria | TEB Sant Andreu" userId="5da1bd60-6c14-4627-994e-e22b4acabd49" providerId="ADAL" clId="{E87A481B-6DF2-4A39-967A-E028F5CA40C4}" dt="2021-10-14T15:11:21.142" v="7" actId="1037"/>
          <ac:picMkLst>
            <pc:docMk/>
            <pc:sldMk cId="0" sldId="265"/>
            <ac:picMk id="186" creationId="{00000000-0000-0000-0000-000000000000}"/>
          </ac:picMkLst>
        </pc:picChg>
        <pc:picChg chg="mod">
          <ac:chgData name="Pablo Alegria | TEB Sant Andreu" userId="5da1bd60-6c14-4627-994e-e22b4acabd49" providerId="ADAL" clId="{E87A481B-6DF2-4A39-967A-E028F5CA40C4}" dt="2021-10-14T15:11:41.302" v="18" actId="1036"/>
          <ac:picMkLst>
            <pc:docMk/>
            <pc:sldMk cId="0" sldId="265"/>
            <ac:picMk id="187" creationId="{00000000-0000-0000-0000-000000000000}"/>
          </ac:picMkLst>
        </pc:picChg>
        <pc:picChg chg="mod">
          <ac:chgData name="Pablo Alegria | TEB Sant Andreu" userId="5da1bd60-6c14-4627-994e-e22b4acabd49" providerId="ADAL" clId="{E87A481B-6DF2-4A39-967A-E028F5CA40C4}" dt="2021-10-14T15:11:38.741" v="16" actId="1035"/>
          <ac:picMkLst>
            <pc:docMk/>
            <pc:sldMk cId="0" sldId="265"/>
            <ac:picMk id="18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AF3DC22-273C-4D02-BD04-7C9F5AFA9934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 dirty="0">
              <a:latin typeface="Arial"/>
            </a:endParaRPr>
          </a:p>
        </p:txBody>
      </p:sp>
      <p:sp>
        <p:nvSpPr>
          <p:cNvPr id="193" name="3 Marcador de número de diapositiva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9C744AB-3C8A-4FAF-8078-855BF601E738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prstGeom prst="rect">
            <a:avLst/>
          </a:prstGeom>
        </p:spPr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196" name="3 Marcador de número de diapositiva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06C4571-DB38-4D10-A2CD-56A729E8FD98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hyperlink" Target="https://tmesa.com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tmesa.com/s/planols-linies-bus-terrassa/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apa&#10;&#10;Descripción generada automáticamente">
            <a:extLst>
              <a:ext uri="{FF2B5EF4-FFF2-40B4-BE49-F238E27FC236}">
                <a16:creationId xmlns:a16="http://schemas.microsoft.com/office/drawing/2014/main" id="{4E17F7D4-91C4-4F24-BA60-147C0E401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22" y="283231"/>
            <a:ext cx="7290816" cy="4767072"/>
          </a:xfrm>
          <a:prstGeom prst="rect">
            <a:avLst/>
          </a:prstGeom>
        </p:spPr>
      </p:pic>
      <p:sp>
        <p:nvSpPr>
          <p:cNvPr id="9" name="1 Título">
            <a:extLst>
              <a:ext uri="{FF2B5EF4-FFF2-40B4-BE49-F238E27FC236}">
                <a16:creationId xmlns:a16="http://schemas.microsoft.com/office/drawing/2014/main" id="{0E44454C-F3E2-43F1-A3AB-F7B25180919A}"/>
              </a:ext>
            </a:extLst>
          </p:cNvPr>
          <p:cNvSpPr/>
          <p:nvPr/>
        </p:nvSpPr>
        <p:spPr>
          <a:xfrm>
            <a:off x="1014576" y="5162843"/>
            <a:ext cx="7158753" cy="1234831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4500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s-ES" sz="2400" b="1" spc="-1" dirty="0">
                <a:solidFill>
                  <a:srgbClr val="000000"/>
                </a:solidFill>
                <a:latin typeface="Verdana"/>
                <a:ea typeface="Verdana"/>
              </a:rPr>
              <a:t>PLANIFICA TU RECORRIDO</a:t>
            </a:r>
          </a:p>
          <a:p>
            <a:pPr algn="ctr">
              <a:lnSpc>
                <a:spcPct val="130000"/>
              </a:lnSpc>
            </a:pP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EN AUTOBÚS</a:t>
            </a:r>
            <a:endParaRPr lang="es-E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1 Título"/>
          <p:cNvSpPr/>
          <p:nvPr/>
        </p:nvSpPr>
        <p:spPr>
          <a:xfrm>
            <a:off x="810000" y="692640"/>
            <a:ext cx="7220160" cy="11505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Instrucciones de uso</a:t>
            </a:r>
            <a:endParaRPr lang="es-ES" sz="3400" b="0" strike="noStrike" spc="-1" dirty="0">
              <a:latin typeface="Arial"/>
            </a:endParaRPr>
          </a:p>
        </p:txBody>
      </p:sp>
      <p:sp>
        <p:nvSpPr>
          <p:cNvPr id="84" name="4 CuadroTexto"/>
          <p:cNvSpPr/>
          <p:nvPr/>
        </p:nvSpPr>
        <p:spPr>
          <a:xfrm>
            <a:off x="755640" y="2205000"/>
            <a:ext cx="8495640" cy="43469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5760">
              <a:lnSpc>
                <a:spcPct val="13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TE SERVIRÁ PARA PREPARAR TUS VIAJES EN AUTOBÚS                                        DE MANERA MÁS AUTÓNOMA Y SEGURA.                                                                                QUIZÁS TENGAS QUE UTILIZARLA CON LA AYUDA DE UNA PERSONA DE APOYO.</a:t>
            </a:r>
          </a:p>
          <a:p>
            <a:pPr marL="457200" indent="-45612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ESTA GUÍA ESTÁ EN FORMATO EDITABLE PARA QUE LA ADAPTES                                                   A TUS NECESIDADES. PUEDES CAMBIARLA, REDUCIRLA O AMPLIARLA.</a:t>
            </a:r>
          </a:p>
          <a:p>
            <a:pPr marL="457200" indent="-45576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PRIMERO, COMPLETA ESTA GUÍA EN CASA.                                                                             DESPUÉS, PUEDES IMPRIMIR TODA LA GUÍA O SOLO UNA PARTE                                                                                  Y LLEVARLA CONTIGO DURANTE EL VIAJE EN AUTOBÚS.                                                             TAMBIÉN PUEDES LLEVAR LA GUÍA EN LA PANTALLA DEL MÓVIL O TABLETA. </a:t>
            </a:r>
            <a:endParaRPr lang="es-ES" sz="1800" b="0" strike="noStrike" spc="-1" dirty="0">
              <a:latin typeface="Arial"/>
            </a:endParaRPr>
          </a:p>
          <a:p>
            <a:pPr marL="457200" indent="-45576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85" name="4 Marcador de número de diapositiva"/>
          <p:cNvSpPr/>
          <p:nvPr/>
        </p:nvSpPr>
        <p:spPr>
          <a:xfrm>
            <a:off x="639144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 </a:t>
            </a:r>
            <a:fld id="{4B2913AA-7F22-484F-A586-F4E443EA5CBA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2 Marcador de contenido"/>
          <p:cNvSpPr/>
          <p:nvPr/>
        </p:nvSpPr>
        <p:spPr>
          <a:xfrm>
            <a:off x="714240" y="548640"/>
            <a:ext cx="7744680" cy="55220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HOY  IRÉ  EN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PREPARO MI RUTA DE AUTOBÚS.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PRIMERO ESCRIBO DONDE ESTOY   ........................................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SEGUNDO ESCRIBO DONDE VOY     ........................................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87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FEE10B03-43D4-4075-8447-483EB68650B0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3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88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2521411" y="1032840"/>
            <a:ext cx="888120" cy="618480"/>
          </a:xfrm>
          <a:prstGeom prst="rect">
            <a:avLst/>
          </a:prstGeom>
          <a:ln w="0">
            <a:noFill/>
          </a:ln>
        </p:spPr>
      </p:pic>
      <p:sp>
        <p:nvSpPr>
          <p:cNvPr id="89" name="Conector recto 22"/>
          <p:cNvSpPr/>
          <p:nvPr/>
        </p:nvSpPr>
        <p:spPr>
          <a:xfrm>
            <a:off x="714240" y="2076368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Conector recto 23"/>
          <p:cNvSpPr/>
          <p:nvPr/>
        </p:nvSpPr>
        <p:spPr>
          <a:xfrm>
            <a:off x="714240" y="341712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onector recto 24"/>
          <p:cNvSpPr/>
          <p:nvPr/>
        </p:nvSpPr>
        <p:spPr>
          <a:xfrm>
            <a:off x="698760" y="4725000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Imagen 25"/>
          <p:cNvPicPr/>
          <p:nvPr/>
        </p:nvPicPr>
        <p:blipFill>
          <a:blip r:embed="rId3"/>
          <a:stretch/>
        </p:blipFill>
        <p:spPr>
          <a:xfrm>
            <a:off x="799504" y="105660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93" name="Imagen 26"/>
          <p:cNvPicPr/>
          <p:nvPr/>
        </p:nvPicPr>
        <p:blipFill>
          <a:blip r:embed="rId4"/>
          <a:stretch/>
        </p:blipFill>
        <p:spPr>
          <a:xfrm>
            <a:off x="1614988" y="980640"/>
            <a:ext cx="626400" cy="626400"/>
          </a:xfrm>
          <a:prstGeom prst="rect">
            <a:avLst/>
          </a:prstGeom>
          <a:ln w="0">
            <a:noFill/>
          </a:ln>
        </p:spPr>
      </p:pic>
      <p:sp>
        <p:nvSpPr>
          <p:cNvPr id="94" name="Conector recto 5"/>
          <p:cNvSpPr/>
          <p:nvPr/>
        </p:nvSpPr>
        <p:spPr>
          <a:xfrm>
            <a:off x="4863600" y="3440521"/>
            <a:ext cx="15480" cy="264312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5" name="Imagen 11"/>
          <p:cNvPicPr/>
          <p:nvPr/>
        </p:nvPicPr>
        <p:blipFill>
          <a:blip r:embed="rId5"/>
          <a:stretch/>
        </p:blipFill>
        <p:spPr>
          <a:xfrm>
            <a:off x="1049760" y="228096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96" name="Imagen 12"/>
          <p:cNvPicPr/>
          <p:nvPr/>
        </p:nvPicPr>
        <p:blipFill>
          <a:blip r:embed="rId6"/>
          <a:stretch/>
        </p:blipFill>
        <p:spPr>
          <a:xfrm>
            <a:off x="1824343" y="2282040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97" name="Picture 13"/>
          <p:cNvPicPr/>
          <p:nvPr/>
        </p:nvPicPr>
        <p:blipFill>
          <a:blip r:embed="rId7"/>
          <a:stretch/>
        </p:blipFill>
        <p:spPr>
          <a:xfrm>
            <a:off x="2588623" y="2245680"/>
            <a:ext cx="641160" cy="641160"/>
          </a:xfrm>
          <a:prstGeom prst="rect">
            <a:avLst/>
          </a:prstGeom>
          <a:ln w="0">
            <a:noFill/>
          </a:ln>
        </p:spPr>
      </p:pic>
      <p:pic>
        <p:nvPicPr>
          <p:cNvPr id="98" name="Imagen 14"/>
          <p:cNvPicPr/>
          <p:nvPr/>
        </p:nvPicPr>
        <p:blipFill>
          <a:blip r:embed="rId2"/>
          <a:srcRect t="7692" b="22591"/>
          <a:stretch/>
        </p:blipFill>
        <p:spPr>
          <a:xfrm>
            <a:off x="3495825" y="2298904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99" name="Imagen 15"/>
          <p:cNvPicPr/>
          <p:nvPr/>
        </p:nvPicPr>
        <p:blipFill>
          <a:blip r:embed="rId8"/>
          <a:stretch/>
        </p:blipFill>
        <p:spPr>
          <a:xfrm>
            <a:off x="1049760" y="3648600"/>
            <a:ext cx="498960" cy="498960"/>
          </a:xfrm>
          <a:prstGeom prst="rect">
            <a:avLst/>
          </a:prstGeom>
          <a:ln w="0">
            <a:noFill/>
          </a:ln>
        </p:spPr>
      </p:pic>
      <p:pic>
        <p:nvPicPr>
          <p:cNvPr id="100" name="Imagen 16"/>
          <p:cNvPicPr/>
          <p:nvPr/>
        </p:nvPicPr>
        <p:blipFill>
          <a:blip r:embed="rId9"/>
          <a:stretch/>
        </p:blipFill>
        <p:spPr>
          <a:xfrm>
            <a:off x="1033560" y="4929120"/>
            <a:ext cx="514800" cy="514800"/>
          </a:xfrm>
          <a:prstGeom prst="rect">
            <a:avLst/>
          </a:prstGeom>
          <a:ln w="0">
            <a:noFill/>
          </a:ln>
        </p:spPr>
      </p:pic>
      <p:pic>
        <p:nvPicPr>
          <p:cNvPr id="101" name="Imagen 7"/>
          <p:cNvPicPr/>
          <p:nvPr/>
        </p:nvPicPr>
        <p:blipFill>
          <a:blip r:embed="rId10"/>
          <a:stretch/>
        </p:blipFill>
        <p:spPr>
          <a:xfrm>
            <a:off x="2024170" y="358308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02" name="Imagen 19"/>
          <p:cNvPicPr/>
          <p:nvPr/>
        </p:nvPicPr>
        <p:blipFill>
          <a:blip r:embed="rId10"/>
          <a:stretch/>
        </p:blipFill>
        <p:spPr>
          <a:xfrm>
            <a:off x="2073016" y="487800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03" name="Imagen 9"/>
          <p:cNvPicPr/>
          <p:nvPr/>
        </p:nvPicPr>
        <p:blipFill>
          <a:blip r:embed="rId11"/>
          <a:stretch/>
        </p:blipFill>
        <p:spPr>
          <a:xfrm>
            <a:off x="3006333" y="3652200"/>
            <a:ext cx="561960" cy="561960"/>
          </a:xfrm>
          <a:prstGeom prst="rect">
            <a:avLst/>
          </a:prstGeom>
          <a:ln w="0">
            <a:noFill/>
          </a:ln>
        </p:spPr>
      </p:pic>
      <p:pic>
        <p:nvPicPr>
          <p:cNvPr id="104" name="Imagen 20"/>
          <p:cNvPicPr/>
          <p:nvPr/>
        </p:nvPicPr>
        <p:blipFill>
          <a:blip r:embed="rId12"/>
          <a:stretch/>
        </p:blipFill>
        <p:spPr>
          <a:xfrm>
            <a:off x="3967891" y="3617640"/>
            <a:ext cx="680040" cy="680040"/>
          </a:xfrm>
          <a:prstGeom prst="rect">
            <a:avLst/>
          </a:prstGeom>
          <a:ln w="0">
            <a:noFill/>
          </a:ln>
        </p:spPr>
      </p:pic>
      <p:pic>
        <p:nvPicPr>
          <p:cNvPr id="105" name="Imagen 27"/>
          <p:cNvPicPr/>
          <p:nvPr/>
        </p:nvPicPr>
        <p:blipFill>
          <a:blip r:embed="rId13"/>
          <a:stretch/>
        </p:blipFill>
        <p:spPr>
          <a:xfrm>
            <a:off x="3273956" y="4808880"/>
            <a:ext cx="710280" cy="710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2 Marcador de contenido"/>
          <p:cNvSpPr/>
          <p:nvPr/>
        </p:nvSpPr>
        <p:spPr>
          <a:xfrm>
            <a:off x="714240" y="548640"/>
            <a:ext cx="7744680" cy="55220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MIRO EN EL ORDENADOR LA PÁGINA WEB DE TMESA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ca-ES" sz="1600" b="0" u="sng" strike="noStrike" spc="-1" dirty="0">
                <a:solidFill>
                  <a:srgbClr val="0000FF"/>
                </a:solidFill>
                <a:uFillTx/>
                <a:latin typeface="Verdana"/>
                <a:ea typeface="Calibri"/>
                <a:hlinkClick r:id="rId2"/>
              </a:rPr>
              <a:t>https://tmesa.com/</a:t>
            </a:r>
            <a:endParaRPr lang="es-ES" sz="1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600" b="0" strike="noStrike" spc="-1" dirty="0">
              <a:latin typeface="Arial"/>
            </a:endParaRPr>
          </a:p>
        </p:txBody>
      </p:sp>
      <p:sp>
        <p:nvSpPr>
          <p:cNvPr id="107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E1D22D4C-3F40-491B-8DC0-60431C8840B3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4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08" name="Imagen 3"/>
          <p:cNvPicPr/>
          <p:nvPr/>
        </p:nvPicPr>
        <p:blipFill>
          <a:blip r:embed="rId3"/>
          <a:srcRect t="5200" r="1175" b="5200"/>
          <a:stretch/>
        </p:blipFill>
        <p:spPr>
          <a:xfrm>
            <a:off x="1187640" y="2316600"/>
            <a:ext cx="6839280" cy="3487320"/>
          </a:xfrm>
          <a:prstGeom prst="rect">
            <a:avLst/>
          </a:prstGeom>
          <a:ln w="0">
            <a:noFill/>
          </a:ln>
        </p:spPr>
      </p:pic>
      <p:pic>
        <p:nvPicPr>
          <p:cNvPr id="109" name="Imagen 5"/>
          <p:cNvPicPr/>
          <p:nvPr/>
        </p:nvPicPr>
        <p:blipFill>
          <a:blip r:embed="rId4"/>
          <a:stretch/>
        </p:blipFill>
        <p:spPr>
          <a:xfrm>
            <a:off x="827640" y="69264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10" name="Imagen 7"/>
          <p:cNvPicPr/>
          <p:nvPr/>
        </p:nvPicPr>
        <p:blipFill>
          <a:blip r:embed="rId5"/>
          <a:stretch/>
        </p:blipFill>
        <p:spPr>
          <a:xfrm>
            <a:off x="2195640" y="620640"/>
            <a:ext cx="869040" cy="869040"/>
          </a:xfrm>
          <a:prstGeom prst="rect">
            <a:avLst/>
          </a:prstGeom>
          <a:ln w="0">
            <a:noFill/>
          </a:ln>
        </p:spPr>
      </p:pic>
      <p:pic>
        <p:nvPicPr>
          <p:cNvPr id="111" name="Imagen 9"/>
          <p:cNvPicPr/>
          <p:nvPr/>
        </p:nvPicPr>
        <p:blipFill>
          <a:blip r:embed="rId6"/>
          <a:stretch/>
        </p:blipFill>
        <p:spPr>
          <a:xfrm>
            <a:off x="3924000" y="671400"/>
            <a:ext cx="746280" cy="746280"/>
          </a:xfrm>
          <a:prstGeom prst="rect">
            <a:avLst/>
          </a:prstGeom>
          <a:ln w="0">
            <a:noFill/>
          </a:ln>
        </p:spPr>
      </p:pic>
      <p:pic>
        <p:nvPicPr>
          <p:cNvPr id="112" name="Imagen 13"/>
          <p:cNvPicPr/>
          <p:nvPr/>
        </p:nvPicPr>
        <p:blipFill>
          <a:blip r:embed="rId7"/>
          <a:srcRect r="60154"/>
          <a:stretch/>
        </p:blipFill>
        <p:spPr>
          <a:xfrm>
            <a:off x="5144680" y="920880"/>
            <a:ext cx="1547640" cy="424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Autobús de doble piso en la calle&#10;&#10;Descripción generada automáticamente con confianza media">
            <a:extLst>
              <a:ext uri="{FF2B5EF4-FFF2-40B4-BE49-F238E27FC236}">
                <a16:creationId xmlns:a16="http://schemas.microsoft.com/office/drawing/2014/main" id="{2794FE00-19D5-4FD6-8CEF-B4BF3A0EA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19" y="2194560"/>
            <a:ext cx="6809163" cy="3595015"/>
          </a:xfrm>
          <a:prstGeom prst="rect">
            <a:avLst/>
          </a:prstGeom>
        </p:spPr>
      </p:pic>
      <p:sp>
        <p:nvSpPr>
          <p:cNvPr id="113" name="2 Marcador de contenido"/>
          <p:cNvSpPr/>
          <p:nvPr/>
        </p:nvSpPr>
        <p:spPr>
          <a:xfrm>
            <a:off x="714240" y="548640"/>
            <a:ext cx="7744680" cy="55220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CON EL RATÓN CLICO EN </a:t>
            </a:r>
            <a:r>
              <a:rPr lang="ca-ES" sz="1800" b="0" u="sng" strike="noStrike" spc="-1" dirty="0">
                <a:solidFill>
                  <a:srgbClr val="000000"/>
                </a:solidFill>
                <a:latin typeface="Verdana"/>
                <a:ea typeface="Calibri"/>
              </a:rPr>
              <a:t>QUIERO IR 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Verdana"/>
                <a:ea typeface="Calibri"/>
              </a:rPr>
              <a:t>A...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114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610F0CC-47CA-4821-A362-0D225F6C4F2B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5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116" name="Conector recto de flecha 7"/>
          <p:cNvSpPr/>
          <p:nvPr/>
        </p:nvSpPr>
        <p:spPr>
          <a:xfrm flipH="1">
            <a:off x="3587262" y="1988999"/>
            <a:ext cx="981858" cy="299096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7" name="Imagen 10"/>
          <p:cNvPicPr/>
          <p:nvPr/>
        </p:nvPicPr>
        <p:blipFill>
          <a:blip r:embed="rId3"/>
          <a:stretch/>
        </p:blipFill>
        <p:spPr>
          <a:xfrm>
            <a:off x="1259640" y="803880"/>
            <a:ext cx="730440" cy="730440"/>
          </a:xfrm>
          <a:prstGeom prst="rect">
            <a:avLst/>
          </a:prstGeom>
          <a:ln w="0">
            <a:noFill/>
          </a:ln>
        </p:spPr>
      </p:pic>
      <p:pic>
        <p:nvPicPr>
          <p:cNvPr id="118" name="Imagen 12"/>
          <p:cNvPicPr/>
          <p:nvPr/>
        </p:nvPicPr>
        <p:blipFill>
          <a:blip r:embed="rId4"/>
          <a:stretch/>
        </p:blipFill>
        <p:spPr>
          <a:xfrm>
            <a:off x="2536920" y="767160"/>
            <a:ext cx="779760" cy="779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2 Marcador de contenido"/>
          <p:cNvSpPr/>
          <p:nvPr/>
        </p:nvSpPr>
        <p:spPr>
          <a:xfrm>
            <a:off x="714240" y="548640"/>
            <a:ext cx="7744680" cy="580788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pc="-1" dirty="0">
                <a:solidFill>
                  <a:srgbClr val="000000"/>
                </a:solidFill>
                <a:latin typeface="Verdana"/>
                <a:ea typeface="Calibri"/>
              </a:rPr>
              <a:t>ESCRIBO</a:t>
            </a: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DÓNDE ESTOY EN 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Verdana"/>
                <a:ea typeface="Calibri"/>
              </a:rPr>
              <a:t>DIRECCIÓN DE ORIGEN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22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ESCRIBO DÓNDE VOY EN 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Verdana"/>
                <a:ea typeface="Calibri"/>
              </a:rPr>
              <a:t>DIRECCIÓN DE DESTINO</a:t>
            </a: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Y CLICO 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Verdana"/>
                <a:ea typeface="Calibri"/>
              </a:rPr>
              <a:t>BUSCAR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14" name="Imagen 13" descr="Autobús de doble piso en la calle&#10;&#10;Descripción generada automáticamente con confianza media">
            <a:extLst>
              <a:ext uri="{FF2B5EF4-FFF2-40B4-BE49-F238E27FC236}">
                <a16:creationId xmlns:a16="http://schemas.microsoft.com/office/drawing/2014/main" id="{0AF729E7-3C70-412B-B76C-84C2248DE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83" y="1989109"/>
            <a:ext cx="5273613" cy="2784295"/>
          </a:xfrm>
          <a:prstGeom prst="rect">
            <a:avLst/>
          </a:prstGeom>
        </p:spPr>
      </p:pic>
      <p:sp>
        <p:nvSpPr>
          <p:cNvPr id="120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557F8C8-8336-45A6-A92E-A6E95551CA82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6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22" name="Imagen 6"/>
          <p:cNvPicPr/>
          <p:nvPr/>
        </p:nvPicPr>
        <p:blipFill>
          <a:blip r:embed="rId3"/>
          <a:stretch/>
        </p:blipFill>
        <p:spPr>
          <a:xfrm>
            <a:off x="899640" y="62064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23" name="Imagen 8"/>
          <p:cNvPicPr/>
          <p:nvPr/>
        </p:nvPicPr>
        <p:blipFill>
          <a:blip r:embed="rId3"/>
          <a:stretch/>
        </p:blipFill>
        <p:spPr>
          <a:xfrm>
            <a:off x="995760" y="501300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24" name="Imagen 9"/>
          <p:cNvPicPr/>
          <p:nvPr/>
        </p:nvPicPr>
        <p:blipFill>
          <a:blip r:embed="rId4"/>
          <a:stretch/>
        </p:blipFill>
        <p:spPr>
          <a:xfrm>
            <a:off x="1982160" y="702360"/>
            <a:ext cx="561960" cy="561960"/>
          </a:xfrm>
          <a:prstGeom prst="rect">
            <a:avLst/>
          </a:prstGeom>
          <a:ln w="0">
            <a:noFill/>
          </a:ln>
        </p:spPr>
      </p:pic>
      <p:pic>
        <p:nvPicPr>
          <p:cNvPr id="125" name="Imagen 10"/>
          <p:cNvPicPr/>
          <p:nvPr/>
        </p:nvPicPr>
        <p:blipFill>
          <a:blip r:embed="rId5"/>
          <a:stretch/>
        </p:blipFill>
        <p:spPr>
          <a:xfrm>
            <a:off x="2901600" y="620640"/>
            <a:ext cx="680040" cy="680040"/>
          </a:xfrm>
          <a:prstGeom prst="rect">
            <a:avLst/>
          </a:prstGeom>
          <a:ln w="0">
            <a:noFill/>
          </a:ln>
        </p:spPr>
      </p:pic>
      <p:sp>
        <p:nvSpPr>
          <p:cNvPr id="126" name="Conector recto de flecha 3"/>
          <p:cNvSpPr/>
          <p:nvPr/>
        </p:nvSpPr>
        <p:spPr>
          <a:xfrm flipH="1">
            <a:off x="2433710" y="1694160"/>
            <a:ext cx="1987449" cy="2741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Imagen 11"/>
          <p:cNvPicPr/>
          <p:nvPr/>
        </p:nvPicPr>
        <p:blipFill>
          <a:blip r:embed="rId6"/>
          <a:stretch/>
        </p:blipFill>
        <p:spPr>
          <a:xfrm>
            <a:off x="2086615" y="4984520"/>
            <a:ext cx="710280" cy="710280"/>
          </a:xfrm>
          <a:prstGeom prst="rect">
            <a:avLst/>
          </a:prstGeom>
          <a:ln w="0">
            <a:noFill/>
          </a:ln>
        </p:spPr>
      </p:pic>
      <p:sp>
        <p:nvSpPr>
          <p:cNvPr id="128" name="Conector recto de flecha 13"/>
          <p:cNvSpPr/>
          <p:nvPr/>
        </p:nvSpPr>
        <p:spPr>
          <a:xfrm flipH="1" flipV="1">
            <a:off x="3861718" y="4524374"/>
            <a:ext cx="710281" cy="12122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9" name="Imagen 14"/>
          <p:cNvPicPr/>
          <p:nvPr/>
        </p:nvPicPr>
        <p:blipFill>
          <a:blip r:embed="rId7"/>
          <a:stretch/>
        </p:blipFill>
        <p:spPr>
          <a:xfrm>
            <a:off x="6058136" y="4949780"/>
            <a:ext cx="779760" cy="779760"/>
          </a:xfrm>
          <a:prstGeom prst="rect">
            <a:avLst/>
          </a:prstGeom>
          <a:ln w="0">
            <a:noFill/>
          </a:ln>
        </p:spPr>
      </p:pic>
      <p:sp>
        <p:nvSpPr>
          <p:cNvPr id="130" name="Conector recto de flecha 15"/>
          <p:cNvSpPr/>
          <p:nvPr/>
        </p:nvSpPr>
        <p:spPr>
          <a:xfrm flipH="1" flipV="1">
            <a:off x="5636821" y="4435560"/>
            <a:ext cx="2294338" cy="130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2 Marcador de contenido"/>
          <p:cNvSpPr/>
          <p:nvPr/>
        </p:nvSpPr>
        <p:spPr>
          <a:xfrm>
            <a:off x="714240" y="548640"/>
            <a:ext cx="7744680" cy="575928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EN EL ORDENADOR VEO 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Verdana"/>
                <a:ea typeface="Calibri"/>
              </a:rPr>
              <a:t>EL MAPA</a:t>
            </a:r>
            <a:r>
              <a:rPr lang="ca-ES" sz="18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 CON LA RUTA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7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VEO LOS AUTOBUSES EN LOS QUE PUEDO SUBIR PARA IR AL DESTINO</a:t>
            </a:r>
            <a:endParaRPr lang="es-ES" sz="1700" b="0" strike="noStrike" spc="-1" dirty="0">
              <a:latin typeface="Arial"/>
            </a:endParaRPr>
          </a:p>
        </p:txBody>
      </p:sp>
      <p:sp>
        <p:nvSpPr>
          <p:cNvPr id="132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8141C0C6-9848-4052-8581-24D83697971E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7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33" name="Imagen 7"/>
          <p:cNvPicPr/>
          <p:nvPr/>
        </p:nvPicPr>
        <p:blipFill>
          <a:blip r:embed="rId2"/>
          <a:srcRect t="5078" b="4843"/>
          <a:stretch/>
        </p:blipFill>
        <p:spPr>
          <a:xfrm>
            <a:off x="1331640" y="1881360"/>
            <a:ext cx="6119280" cy="3099960"/>
          </a:xfrm>
          <a:prstGeom prst="rect">
            <a:avLst/>
          </a:prstGeom>
          <a:ln w="0">
            <a:noFill/>
          </a:ln>
        </p:spPr>
      </p:pic>
      <p:pic>
        <p:nvPicPr>
          <p:cNvPr id="134" name="Imagen 16"/>
          <p:cNvPicPr/>
          <p:nvPr/>
        </p:nvPicPr>
        <p:blipFill>
          <a:blip r:embed="rId3"/>
          <a:stretch/>
        </p:blipFill>
        <p:spPr>
          <a:xfrm>
            <a:off x="1403640" y="548640"/>
            <a:ext cx="869040" cy="869040"/>
          </a:xfrm>
          <a:prstGeom prst="rect">
            <a:avLst/>
          </a:prstGeom>
          <a:ln w="0">
            <a:noFill/>
          </a:ln>
        </p:spPr>
      </p:pic>
      <p:pic>
        <p:nvPicPr>
          <p:cNvPr id="135" name="Imagen 17"/>
          <p:cNvPicPr/>
          <p:nvPr/>
        </p:nvPicPr>
        <p:blipFill>
          <a:blip r:embed="rId4"/>
          <a:stretch/>
        </p:blipFill>
        <p:spPr>
          <a:xfrm>
            <a:off x="2804345" y="69156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36" name="Imagen 18"/>
          <p:cNvPicPr/>
          <p:nvPr/>
        </p:nvPicPr>
        <p:blipFill>
          <a:blip r:embed="rId5"/>
          <a:stretch/>
        </p:blipFill>
        <p:spPr>
          <a:xfrm>
            <a:off x="3934038" y="68364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13"/>
          <p:cNvPicPr/>
          <p:nvPr/>
        </p:nvPicPr>
        <p:blipFill>
          <a:blip r:embed="rId6"/>
          <a:stretch/>
        </p:blipFill>
        <p:spPr>
          <a:xfrm>
            <a:off x="5250960" y="691560"/>
            <a:ext cx="641160" cy="641160"/>
          </a:xfrm>
          <a:prstGeom prst="rect">
            <a:avLst/>
          </a:prstGeom>
          <a:ln w="0">
            <a:noFill/>
          </a:ln>
        </p:spPr>
      </p:pic>
      <p:pic>
        <p:nvPicPr>
          <p:cNvPr id="138" name="Imagen 20"/>
          <p:cNvPicPr/>
          <p:nvPr/>
        </p:nvPicPr>
        <p:blipFill>
          <a:blip r:embed="rId4"/>
          <a:stretch/>
        </p:blipFill>
        <p:spPr>
          <a:xfrm>
            <a:off x="841860" y="508536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21"/>
          <p:cNvPicPr/>
          <p:nvPr/>
        </p:nvPicPr>
        <p:blipFill>
          <a:blip r:embed="rId7"/>
          <a:srcRect t="7692" b="22591"/>
          <a:stretch/>
        </p:blipFill>
        <p:spPr>
          <a:xfrm>
            <a:off x="2158172" y="5138640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40" name="Imagen 22"/>
          <p:cNvPicPr/>
          <p:nvPr/>
        </p:nvPicPr>
        <p:blipFill>
          <a:blip r:embed="rId8"/>
          <a:stretch/>
        </p:blipFill>
        <p:spPr>
          <a:xfrm>
            <a:off x="3784832" y="5171760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141" name="Imagen 23"/>
          <p:cNvPicPr/>
          <p:nvPr/>
        </p:nvPicPr>
        <p:blipFill>
          <a:blip r:embed="rId9"/>
          <a:stretch/>
        </p:blipFill>
        <p:spPr>
          <a:xfrm>
            <a:off x="4991566" y="5198040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142" name="Imagen 24"/>
          <p:cNvPicPr/>
          <p:nvPr/>
        </p:nvPicPr>
        <p:blipFill>
          <a:blip r:embed="rId10"/>
          <a:stretch/>
        </p:blipFill>
        <p:spPr>
          <a:xfrm>
            <a:off x="6198300" y="5114880"/>
            <a:ext cx="626400" cy="626400"/>
          </a:xfrm>
          <a:prstGeom prst="rect">
            <a:avLst/>
          </a:prstGeom>
          <a:ln w="0">
            <a:noFill/>
          </a:ln>
        </p:spPr>
      </p:pic>
      <p:pic>
        <p:nvPicPr>
          <p:cNvPr id="143" name="Imagen 25"/>
          <p:cNvPicPr/>
          <p:nvPr/>
        </p:nvPicPr>
        <p:blipFill>
          <a:blip r:embed="rId11"/>
          <a:stretch/>
        </p:blipFill>
        <p:spPr>
          <a:xfrm>
            <a:off x="7109820" y="5114880"/>
            <a:ext cx="610560" cy="610560"/>
          </a:xfrm>
          <a:prstGeom prst="rect">
            <a:avLst/>
          </a:prstGeom>
          <a:ln w="0">
            <a:noFill/>
          </a:ln>
        </p:spPr>
      </p:pic>
      <p:sp>
        <p:nvSpPr>
          <p:cNvPr id="144" name="Elipse 26"/>
          <p:cNvSpPr/>
          <p:nvPr/>
        </p:nvSpPr>
        <p:spPr>
          <a:xfrm>
            <a:off x="1553760" y="3877920"/>
            <a:ext cx="888120" cy="341640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Conector recto de flecha 28"/>
          <p:cNvSpPr/>
          <p:nvPr/>
        </p:nvSpPr>
        <p:spPr>
          <a:xfrm flipV="1">
            <a:off x="1289160" y="4247640"/>
            <a:ext cx="593640" cy="79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2 Marcador de contenido"/>
          <p:cNvSpPr/>
          <p:nvPr/>
        </p:nvSpPr>
        <p:spPr>
          <a:xfrm>
            <a:off x="413640" y="542340"/>
            <a:ext cx="8289720" cy="51541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ESCRIBO EN QUÉ PARADA ESPERO EL AUTOBÚS:   .............................................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ESCRIBO EN QUÉ NÚMERO DE AUTOBÚS SUBO:    </a:t>
            </a:r>
            <a:r>
              <a:rPr lang="ca-ES" sz="1500" spc="-1" dirty="0">
                <a:solidFill>
                  <a:srgbClr val="000000"/>
                </a:solidFill>
                <a:latin typeface="Verdana"/>
                <a:ea typeface="Calibri"/>
              </a:rPr>
              <a:t> .</a:t>
            </a: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............................................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ESCRIBO QUÉ COLOR DE LÍNEA ES EL AUTOBÚS:   .............................................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endParaRPr lang="es-ES" sz="32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ESCRIBO EN QUÉ PARADA BAJO DEL AUTOBÚS:     </a:t>
            </a:r>
            <a:r>
              <a:rPr lang="ca-ES" sz="14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................................................</a:t>
            </a:r>
            <a:endParaRPr lang="es-ES" sz="1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400" b="0" strike="noStrike" spc="-1" dirty="0">
              <a:latin typeface="Arial"/>
            </a:endParaRPr>
          </a:p>
        </p:txBody>
      </p:sp>
      <p:sp>
        <p:nvSpPr>
          <p:cNvPr id="147" name="4 Marcador de número de diapositiva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1CB71071-C684-43AA-A46C-1F834B161B4B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8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48" name="Imagen 15"/>
          <p:cNvPicPr/>
          <p:nvPr/>
        </p:nvPicPr>
        <p:blipFill>
          <a:blip r:embed="rId2"/>
          <a:srcRect t="7692" b="22591"/>
          <a:stretch/>
        </p:blipFill>
        <p:spPr>
          <a:xfrm>
            <a:off x="4114440" y="836640"/>
            <a:ext cx="888120" cy="618480"/>
          </a:xfrm>
          <a:prstGeom prst="rect">
            <a:avLst/>
          </a:prstGeom>
          <a:ln w="0">
            <a:noFill/>
          </a:ln>
        </p:spPr>
      </p:pic>
      <p:sp>
        <p:nvSpPr>
          <p:cNvPr id="149" name="Conector recto 26"/>
          <p:cNvSpPr/>
          <p:nvPr/>
        </p:nvSpPr>
        <p:spPr>
          <a:xfrm>
            <a:off x="395280" y="1844640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onector recto 27"/>
          <p:cNvSpPr/>
          <p:nvPr/>
        </p:nvSpPr>
        <p:spPr>
          <a:xfrm>
            <a:off x="395280" y="3068640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onector recto 28"/>
          <p:cNvSpPr/>
          <p:nvPr/>
        </p:nvSpPr>
        <p:spPr>
          <a:xfrm>
            <a:off x="395280" y="4437000"/>
            <a:ext cx="82915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Imagen 38"/>
          <p:cNvPicPr/>
          <p:nvPr/>
        </p:nvPicPr>
        <p:blipFill>
          <a:blip r:embed="rId3"/>
          <a:stretch/>
        </p:blipFill>
        <p:spPr>
          <a:xfrm>
            <a:off x="1331640" y="692640"/>
            <a:ext cx="817200" cy="817200"/>
          </a:xfrm>
          <a:prstGeom prst="rect">
            <a:avLst/>
          </a:prstGeom>
          <a:ln w="0">
            <a:noFill/>
          </a:ln>
        </p:spPr>
      </p:pic>
      <p:pic>
        <p:nvPicPr>
          <p:cNvPr id="153" name="Imagen 39"/>
          <p:cNvPicPr/>
          <p:nvPr/>
        </p:nvPicPr>
        <p:blipFill>
          <a:blip r:embed="rId4"/>
          <a:stretch/>
        </p:blipFill>
        <p:spPr>
          <a:xfrm>
            <a:off x="2392200" y="764640"/>
            <a:ext cx="594360" cy="594360"/>
          </a:xfrm>
          <a:prstGeom prst="rect">
            <a:avLst/>
          </a:prstGeom>
          <a:ln w="0">
            <a:noFill/>
          </a:ln>
        </p:spPr>
      </p:pic>
      <p:pic>
        <p:nvPicPr>
          <p:cNvPr id="154" name="Imagen 40"/>
          <p:cNvPicPr/>
          <p:nvPr/>
        </p:nvPicPr>
        <p:blipFill>
          <a:blip r:embed="rId5"/>
          <a:stretch/>
        </p:blipFill>
        <p:spPr>
          <a:xfrm>
            <a:off x="3223800" y="836640"/>
            <a:ext cx="554760" cy="554760"/>
          </a:xfrm>
          <a:prstGeom prst="rect">
            <a:avLst/>
          </a:prstGeom>
          <a:ln w="0">
            <a:noFill/>
          </a:ln>
        </p:spPr>
      </p:pic>
      <p:pic>
        <p:nvPicPr>
          <p:cNvPr id="155" name="Imagen 41"/>
          <p:cNvPicPr/>
          <p:nvPr/>
        </p:nvPicPr>
        <p:blipFill>
          <a:blip r:embed="rId3"/>
          <a:stretch/>
        </p:blipFill>
        <p:spPr>
          <a:xfrm>
            <a:off x="1305000" y="1917000"/>
            <a:ext cx="817200" cy="817200"/>
          </a:xfrm>
          <a:prstGeom prst="rect">
            <a:avLst/>
          </a:prstGeom>
          <a:ln w="0">
            <a:noFill/>
          </a:ln>
        </p:spPr>
      </p:pic>
      <p:pic>
        <p:nvPicPr>
          <p:cNvPr id="156" name="Imagen 42"/>
          <p:cNvPicPr/>
          <p:nvPr/>
        </p:nvPicPr>
        <p:blipFill>
          <a:blip r:embed="rId6"/>
          <a:stretch/>
        </p:blipFill>
        <p:spPr>
          <a:xfrm>
            <a:off x="2267640" y="2048760"/>
            <a:ext cx="586440" cy="586440"/>
          </a:xfrm>
          <a:prstGeom prst="rect">
            <a:avLst/>
          </a:prstGeom>
          <a:ln w="0">
            <a:noFill/>
          </a:ln>
        </p:spPr>
      </p:pic>
      <p:pic>
        <p:nvPicPr>
          <p:cNvPr id="157" name="Imagen 43"/>
          <p:cNvPicPr/>
          <p:nvPr/>
        </p:nvPicPr>
        <p:blipFill>
          <a:blip r:embed="rId2"/>
          <a:srcRect t="7692" b="22591"/>
          <a:stretch/>
        </p:blipFill>
        <p:spPr>
          <a:xfrm>
            <a:off x="3132000" y="2017080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58" name="Imagen 44"/>
          <p:cNvPicPr/>
          <p:nvPr/>
        </p:nvPicPr>
        <p:blipFill>
          <a:blip r:embed="rId2"/>
          <a:srcRect t="7692" b="22591"/>
          <a:stretch/>
        </p:blipFill>
        <p:spPr>
          <a:xfrm>
            <a:off x="4042440" y="3313440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59" name="Imagen 45"/>
          <p:cNvPicPr/>
          <p:nvPr/>
        </p:nvPicPr>
        <p:blipFill>
          <a:blip r:embed="rId2"/>
          <a:srcRect t="7692" b="22591"/>
          <a:stretch/>
        </p:blipFill>
        <p:spPr>
          <a:xfrm>
            <a:off x="4096440" y="4653000"/>
            <a:ext cx="888120" cy="618480"/>
          </a:xfrm>
          <a:prstGeom prst="rect">
            <a:avLst/>
          </a:prstGeom>
          <a:ln w="0">
            <a:noFill/>
          </a:ln>
        </p:spPr>
      </p:pic>
      <p:pic>
        <p:nvPicPr>
          <p:cNvPr id="160" name="Imagen 47"/>
          <p:cNvPicPr/>
          <p:nvPr/>
        </p:nvPicPr>
        <p:blipFill>
          <a:blip r:embed="rId7"/>
          <a:stretch/>
        </p:blipFill>
        <p:spPr>
          <a:xfrm>
            <a:off x="4212000" y="2061000"/>
            <a:ext cx="574560" cy="602280"/>
          </a:xfrm>
          <a:prstGeom prst="rect">
            <a:avLst/>
          </a:prstGeom>
          <a:ln w="0">
            <a:noFill/>
          </a:ln>
        </p:spPr>
      </p:pic>
      <p:pic>
        <p:nvPicPr>
          <p:cNvPr id="161" name="Imagen 48"/>
          <p:cNvPicPr/>
          <p:nvPr/>
        </p:nvPicPr>
        <p:blipFill>
          <a:blip r:embed="rId8"/>
          <a:stretch/>
        </p:blipFill>
        <p:spPr>
          <a:xfrm>
            <a:off x="1481760" y="3291120"/>
            <a:ext cx="640440" cy="64044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2" descr="Mapa de la red de bus Terrassa – Transports Municipals d&amp;#39;Egara"/>
          <p:cNvPicPr/>
          <p:nvPr/>
        </p:nvPicPr>
        <p:blipFill>
          <a:blip r:embed="rId9"/>
          <a:srcRect l="23046" t="72396" r="52855" b="2883"/>
          <a:stretch/>
        </p:blipFill>
        <p:spPr>
          <a:xfrm>
            <a:off x="2525400" y="3207240"/>
            <a:ext cx="677160" cy="724320"/>
          </a:xfrm>
          <a:prstGeom prst="rect">
            <a:avLst/>
          </a:prstGeom>
          <a:ln w="0">
            <a:noFill/>
          </a:ln>
        </p:spPr>
      </p:pic>
      <p:pic>
        <p:nvPicPr>
          <p:cNvPr id="163" name="Imagen 50"/>
          <p:cNvPicPr/>
          <p:nvPr/>
        </p:nvPicPr>
        <p:blipFill>
          <a:blip r:embed="rId10"/>
          <a:stretch/>
        </p:blipFill>
        <p:spPr>
          <a:xfrm>
            <a:off x="3368160" y="3429000"/>
            <a:ext cx="554040" cy="554040"/>
          </a:xfrm>
          <a:prstGeom prst="rect">
            <a:avLst/>
          </a:prstGeom>
          <a:ln w="0">
            <a:noFill/>
          </a:ln>
        </p:spPr>
      </p:pic>
      <p:pic>
        <p:nvPicPr>
          <p:cNvPr id="164" name="Imagen 51"/>
          <p:cNvPicPr/>
          <p:nvPr/>
        </p:nvPicPr>
        <p:blipFill>
          <a:blip r:embed="rId11"/>
          <a:stretch/>
        </p:blipFill>
        <p:spPr>
          <a:xfrm>
            <a:off x="3247920" y="4697280"/>
            <a:ext cx="602280" cy="602280"/>
          </a:xfrm>
          <a:prstGeom prst="rect">
            <a:avLst/>
          </a:prstGeom>
          <a:ln w="0">
            <a:noFill/>
          </a:ln>
        </p:spPr>
      </p:pic>
      <p:pic>
        <p:nvPicPr>
          <p:cNvPr id="165" name="Imagen 52"/>
          <p:cNvPicPr/>
          <p:nvPr/>
        </p:nvPicPr>
        <p:blipFill>
          <a:blip r:embed="rId3"/>
          <a:stretch/>
        </p:blipFill>
        <p:spPr>
          <a:xfrm>
            <a:off x="1403640" y="4626360"/>
            <a:ext cx="817200" cy="817200"/>
          </a:xfrm>
          <a:prstGeom prst="rect">
            <a:avLst/>
          </a:prstGeom>
          <a:ln w="0">
            <a:noFill/>
          </a:ln>
        </p:spPr>
      </p:pic>
      <p:pic>
        <p:nvPicPr>
          <p:cNvPr id="166" name="Imagen 53"/>
          <p:cNvPicPr/>
          <p:nvPr/>
        </p:nvPicPr>
        <p:blipFill>
          <a:blip r:embed="rId4"/>
          <a:stretch/>
        </p:blipFill>
        <p:spPr>
          <a:xfrm>
            <a:off x="2392200" y="4633560"/>
            <a:ext cx="594360" cy="594360"/>
          </a:xfrm>
          <a:prstGeom prst="rect">
            <a:avLst/>
          </a:prstGeom>
          <a:ln w="0">
            <a:noFill/>
          </a:ln>
        </p:spPr>
      </p:pic>
      <p:sp>
        <p:nvSpPr>
          <p:cNvPr id="167" name="CuadroTexto 1"/>
          <p:cNvSpPr/>
          <p:nvPr/>
        </p:nvSpPr>
        <p:spPr>
          <a:xfrm>
            <a:off x="316662" y="5949360"/>
            <a:ext cx="8574618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Si haces transbordo y cambias de autobús, vuelve a rellenar esta hoja con el itinerario del transbordo.</a:t>
            </a:r>
            <a:endParaRPr lang="es-ES" sz="1600" b="0" strike="noStrike" spc="-1" dirty="0">
              <a:latin typeface="Arial"/>
            </a:endParaRPr>
          </a:p>
        </p:txBody>
      </p:sp>
      <p:sp>
        <p:nvSpPr>
          <p:cNvPr id="168" name="Conector recto 5"/>
          <p:cNvSpPr/>
          <p:nvPr/>
        </p:nvSpPr>
        <p:spPr>
          <a:xfrm flipH="1">
            <a:off x="5271120" y="564907"/>
            <a:ext cx="21240" cy="5154121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9" name="Imagen 7"/>
          <p:cNvPicPr/>
          <p:nvPr/>
        </p:nvPicPr>
        <p:blipFill>
          <a:blip r:embed="rId12"/>
          <a:stretch/>
        </p:blipFill>
        <p:spPr>
          <a:xfrm>
            <a:off x="561600" y="82080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70" name="Imagen 7"/>
          <p:cNvPicPr/>
          <p:nvPr/>
        </p:nvPicPr>
        <p:blipFill>
          <a:blip r:embed="rId12"/>
          <a:stretch/>
        </p:blipFill>
        <p:spPr>
          <a:xfrm>
            <a:off x="557280" y="198900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71" name="Imagen 7"/>
          <p:cNvPicPr/>
          <p:nvPr/>
        </p:nvPicPr>
        <p:blipFill>
          <a:blip r:embed="rId12"/>
          <a:stretch/>
        </p:blipFill>
        <p:spPr>
          <a:xfrm>
            <a:off x="539640" y="3278880"/>
            <a:ext cx="725040" cy="725040"/>
          </a:xfrm>
          <a:prstGeom prst="rect">
            <a:avLst/>
          </a:prstGeom>
          <a:ln w="0">
            <a:noFill/>
          </a:ln>
        </p:spPr>
      </p:pic>
      <p:pic>
        <p:nvPicPr>
          <p:cNvPr id="172" name="Imagen 7"/>
          <p:cNvPicPr/>
          <p:nvPr/>
        </p:nvPicPr>
        <p:blipFill>
          <a:blip r:embed="rId12"/>
          <a:stretch/>
        </p:blipFill>
        <p:spPr>
          <a:xfrm>
            <a:off x="539640" y="4646880"/>
            <a:ext cx="725040" cy="725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2 Marcador de contenido"/>
          <p:cNvSpPr/>
          <p:nvPr/>
        </p:nvSpPr>
        <p:spPr>
          <a:xfrm>
            <a:off x="539640" y="319320"/>
            <a:ext cx="8145720" cy="59166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  <a:spcBef>
                <a:spcPts val="601"/>
              </a:spcBef>
              <a:tabLst>
                <a:tab pos="0" algn="l"/>
              </a:tabLst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ca-ES" sz="14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COJO EL AUTOBÚS DE LA LÍNEA NÚMERO ...... DE COLOR ....................</a:t>
            </a:r>
            <a:endParaRPr lang="es-ES" sz="14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2801"/>
              </a:spcBef>
              <a:tabLst>
                <a:tab pos="0" algn="l"/>
              </a:tabLst>
            </a:pPr>
            <a:endParaRPr lang="es-ES" sz="14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ca-ES" sz="1500" b="0" strike="noStrike" spc="-1" dirty="0">
                <a:solidFill>
                  <a:srgbClr val="000000"/>
                </a:solidFill>
                <a:latin typeface="Verdana"/>
                <a:ea typeface="Calibri"/>
              </a:rPr>
              <a:t>SUBO EN LA PARADA .......................... Y BAJO EN LA PARADA .........................</a:t>
            </a: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tabLst>
                <a:tab pos="0" algn="l"/>
              </a:tabLst>
            </a:pPr>
            <a:endParaRPr lang="es-ES" sz="1500" b="0" strike="noStrike" spc="-1" dirty="0">
              <a:latin typeface="Arial"/>
            </a:endParaRPr>
          </a:p>
        </p:txBody>
      </p:sp>
      <p:pic>
        <p:nvPicPr>
          <p:cNvPr id="174" name="5 Imagen"/>
          <p:cNvPicPr/>
          <p:nvPr/>
        </p:nvPicPr>
        <p:blipFill>
          <a:blip r:embed="rId2"/>
          <a:srcRect b="19752"/>
          <a:stretch/>
        </p:blipFill>
        <p:spPr>
          <a:xfrm>
            <a:off x="2161800" y="2349000"/>
            <a:ext cx="4568760" cy="3695400"/>
          </a:xfrm>
          <a:prstGeom prst="rect">
            <a:avLst/>
          </a:prstGeom>
          <a:ln w="0">
            <a:noFill/>
          </a:ln>
        </p:spPr>
      </p:pic>
      <p:sp>
        <p:nvSpPr>
          <p:cNvPr id="175" name="4 Marcador de número de diapositiva"/>
          <p:cNvSpPr/>
          <p:nvPr/>
        </p:nvSpPr>
        <p:spPr>
          <a:xfrm>
            <a:off x="6553080" y="63763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122AE16-4F99-40C5-BBBC-7581D375FD52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9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76" name="Imagen 17"/>
          <p:cNvPicPr/>
          <p:nvPr/>
        </p:nvPicPr>
        <p:blipFill>
          <a:blip r:embed="rId3"/>
          <a:srcRect t="7716" b="22617"/>
          <a:stretch/>
        </p:blipFill>
        <p:spPr>
          <a:xfrm>
            <a:off x="965825" y="332640"/>
            <a:ext cx="862560" cy="661320"/>
          </a:xfrm>
          <a:prstGeom prst="rect">
            <a:avLst/>
          </a:prstGeom>
          <a:ln w="0">
            <a:noFill/>
          </a:ln>
        </p:spPr>
      </p:pic>
      <p:pic>
        <p:nvPicPr>
          <p:cNvPr id="177" name="Imagen 20"/>
          <p:cNvPicPr/>
          <p:nvPr/>
        </p:nvPicPr>
        <p:blipFill>
          <a:blip r:embed="rId4"/>
          <a:stretch/>
        </p:blipFill>
        <p:spPr>
          <a:xfrm>
            <a:off x="3708000" y="476640"/>
            <a:ext cx="442440" cy="442440"/>
          </a:xfrm>
          <a:prstGeom prst="rect">
            <a:avLst/>
          </a:prstGeom>
          <a:ln w="0">
            <a:noFill/>
          </a:ln>
        </p:spPr>
      </p:pic>
      <p:pic>
        <p:nvPicPr>
          <p:cNvPr id="178" name="Picture 2" descr="Mapa de la red de bus Terrassa – Transports Municipals d&amp;#39;Egara"/>
          <p:cNvPicPr/>
          <p:nvPr/>
        </p:nvPicPr>
        <p:blipFill>
          <a:blip r:embed="rId5"/>
          <a:srcRect l="23043" t="72407" r="52849" b="2880"/>
          <a:stretch/>
        </p:blipFill>
        <p:spPr>
          <a:xfrm>
            <a:off x="5206680" y="457200"/>
            <a:ext cx="413640" cy="442440"/>
          </a:xfrm>
          <a:prstGeom prst="rect">
            <a:avLst/>
          </a:prstGeom>
          <a:ln w="0">
            <a:noFill/>
          </a:ln>
        </p:spPr>
      </p:pic>
      <p:sp>
        <p:nvSpPr>
          <p:cNvPr id="179" name="CuadroTexto 22"/>
          <p:cNvSpPr/>
          <p:nvPr/>
        </p:nvSpPr>
        <p:spPr>
          <a:xfrm>
            <a:off x="467640" y="6295680"/>
            <a:ext cx="814572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3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*</a:t>
            </a:r>
            <a:r>
              <a:rPr lang="es-ES" sz="13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Puedes copiar y pegar la imagen de tu línea de bus en el enlace </a:t>
            </a:r>
            <a:r>
              <a:rPr lang="ca-ES" sz="1300" b="0" u="sng" strike="noStrike" spc="-1" dirty="0">
                <a:solidFill>
                  <a:srgbClr val="0000FF"/>
                </a:solidFill>
                <a:uFillTx/>
                <a:latin typeface="Calibri"/>
                <a:ea typeface="DejaVu Sans"/>
                <a:hlinkClick r:id="rId6"/>
              </a:rPr>
              <a:t>https://tmesa.com/s/planols-linies-bus-terrassa/</a:t>
            </a:r>
            <a:r>
              <a:rPr lang="es-ES" sz="13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Después puedes rodear la parada inicial y la final de tu recorrido, como en el ejemplo de arriba</a:t>
            </a:r>
            <a:endParaRPr lang="es-ES" sz="1300" b="0" strike="noStrike" spc="-1" dirty="0">
              <a:latin typeface="Arial"/>
            </a:endParaRPr>
          </a:p>
        </p:txBody>
      </p:sp>
      <p:sp>
        <p:nvSpPr>
          <p:cNvPr id="180" name="Elipse 23"/>
          <p:cNvSpPr/>
          <p:nvPr/>
        </p:nvSpPr>
        <p:spPr>
          <a:xfrm>
            <a:off x="2555640" y="4757760"/>
            <a:ext cx="528840" cy="27504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" name="Elipse 24"/>
          <p:cNvSpPr/>
          <p:nvPr/>
        </p:nvSpPr>
        <p:spPr>
          <a:xfrm>
            <a:off x="3929760" y="5261760"/>
            <a:ext cx="338760" cy="48276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2" name="Imagen 15"/>
          <p:cNvPicPr/>
          <p:nvPr/>
        </p:nvPicPr>
        <p:blipFill>
          <a:blip r:embed="rId7"/>
          <a:stretch/>
        </p:blipFill>
        <p:spPr>
          <a:xfrm>
            <a:off x="1145825" y="1340640"/>
            <a:ext cx="502560" cy="537120"/>
          </a:xfrm>
          <a:prstGeom prst="rect">
            <a:avLst/>
          </a:prstGeom>
          <a:ln w="0">
            <a:noFill/>
          </a:ln>
        </p:spPr>
      </p:pic>
      <p:pic>
        <p:nvPicPr>
          <p:cNvPr id="183" name="Imagen 25"/>
          <p:cNvPicPr/>
          <p:nvPr/>
        </p:nvPicPr>
        <p:blipFill>
          <a:blip r:embed="rId8"/>
          <a:stretch/>
        </p:blipFill>
        <p:spPr>
          <a:xfrm>
            <a:off x="5172840" y="1383480"/>
            <a:ext cx="447480" cy="52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8 Marcador de número de diapositiva_0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09C2ADAD-4E7C-40B9-8F15-C78E86541C9B}" type="slidenum">
              <a:rPr lang="es-E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10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0F8C149-9218-A642-8DA6-A1FC37AFF06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631612" y="5409050"/>
            <a:ext cx="2732443" cy="649098"/>
          </a:xfrm>
          <a:prstGeom prst="rect">
            <a:avLst/>
          </a:prstGeom>
          <a:ln w="0">
            <a:noFill/>
          </a:ln>
        </p:spPr>
      </p:pic>
      <p:sp>
        <p:nvSpPr>
          <p:cNvPr id="11" name="10 CuadroTexto">
            <a:extLst>
              <a:ext uri="{FF2B5EF4-FFF2-40B4-BE49-F238E27FC236}">
                <a16:creationId xmlns:a16="http://schemas.microsoft.com/office/drawing/2014/main" id="{3A0D40C5-7BF7-8F4E-ABBF-57293855237A}"/>
              </a:ext>
            </a:extLst>
          </p:cNvPr>
          <p:cNvSpPr/>
          <p:nvPr/>
        </p:nvSpPr>
        <p:spPr>
          <a:xfrm>
            <a:off x="821520" y="1155172"/>
            <a:ext cx="7499880" cy="30320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ESTE DOSIER HA SIDO CREADO POR  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CON LA COLABORACIÓN DE</a:t>
            </a:r>
            <a:endParaRPr lang="es-ES" sz="2400" spc="-1" dirty="0"/>
          </a:p>
          <a:p>
            <a:pPr>
              <a:lnSpc>
                <a:spcPct val="300000"/>
              </a:lnSpc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 CON LA PARTICIPACIÓN DE</a:t>
            </a:r>
            <a:endParaRPr lang="es-ES" sz="2400" spc="-1" dirty="0"/>
          </a:p>
        </p:txBody>
      </p:sp>
      <p:pic>
        <p:nvPicPr>
          <p:cNvPr id="12" name="Picture 4" descr="Resultat d'imatges de logo ajuntament de terrassa">
            <a:extLst>
              <a:ext uri="{FF2B5EF4-FFF2-40B4-BE49-F238E27FC236}">
                <a16:creationId xmlns:a16="http://schemas.microsoft.com/office/drawing/2014/main" id="{E44A0656-B7D3-9442-B9A6-EB07ACB331A3}"/>
              </a:ext>
            </a:extLst>
          </p:cNvPr>
          <p:cNvPicPr/>
          <p:nvPr/>
        </p:nvPicPr>
        <p:blipFill rotWithShape="1">
          <a:blip r:embed="rId3"/>
          <a:srcRect t="20718" b="21082"/>
          <a:stretch/>
        </p:blipFill>
        <p:spPr>
          <a:xfrm>
            <a:off x="5652000" y="1149855"/>
            <a:ext cx="2535120" cy="983146"/>
          </a:xfrm>
          <a:prstGeom prst="rect">
            <a:avLst/>
          </a:prstGeom>
          <a:ln w="0"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AA18FA5-1D34-9142-BF70-7BD66924248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694886" y="2431372"/>
            <a:ext cx="1759680" cy="766080"/>
          </a:xfrm>
          <a:prstGeom prst="rect">
            <a:avLst/>
          </a:prstGeom>
          <a:ln w="0"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31D9BF7-B872-8746-B684-5B7EF5CBD6A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592945" y="3566601"/>
            <a:ext cx="3095280" cy="753120"/>
          </a:xfrm>
          <a:prstGeom prst="rect">
            <a:avLst/>
          </a:prstGeom>
          <a:ln w="0"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85BEE2A-9E99-6E47-A329-43E3BCFB6C55}"/>
              </a:ext>
            </a:extLst>
          </p:cNvPr>
          <p:cNvSpPr txBox="1"/>
          <p:nvPr/>
        </p:nvSpPr>
        <p:spPr>
          <a:xfrm>
            <a:off x="821520" y="5468758"/>
            <a:ext cx="4830480" cy="5867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s-ES" sz="1100" i="1" spc="-1" dirty="0"/>
              <a:t>Los símbolos pictográficos utilizados son propiedad del Gobierno de Aragón y han sido creados por Sergio Palao para ARASAAC (http://www.arasaac.org), que los distribuye bajo Licencia Creative </a:t>
            </a:r>
            <a:r>
              <a:rPr lang="es-ES" sz="1100" i="1" spc="-1" dirty="0" err="1"/>
              <a:t>Commons</a:t>
            </a:r>
            <a:r>
              <a:rPr lang="es-ES" sz="1100" i="1" spc="-1" dirty="0"/>
              <a:t> BY-NC-SA.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1555</TotalTime>
  <Words>369</Words>
  <Application>Microsoft Macintosh PowerPoint</Application>
  <PresentationFormat>Presentación en pantalla (4:3)</PresentationFormat>
  <Paragraphs>77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PETITA FLAUTA MÀGICA</dc:title>
  <dc:subject/>
  <dc:creator>Aprenem</dc:creator>
  <dc:description/>
  <cp:lastModifiedBy>Microsoft Office User</cp:lastModifiedBy>
  <cp:revision>308</cp:revision>
  <dcterms:created xsi:type="dcterms:W3CDTF">2019-02-15T13:45:31Z</dcterms:created>
  <dcterms:modified xsi:type="dcterms:W3CDTF">2021-10-19T09:37:32Z</dcterms:modified>
  <dc:language>ca-ES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10</vt:i4>
  </property>
</Properties>
</file>