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</p:sldMasterIdLst>
  <p:notesMasterIdLst>
    <p:notesMasterId r:id="rId1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2377FD8-688D-4D27-A4DF-E83F9E24AFC9}" v="2" dt="2021-10-14T15:16:32.3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>
      <p:cViewPr varScale="1">
        <p:scale>
          <a:sx n="124" d="100"/>
          <a:sy n="124" d="100"/>
        </p:scale>
        <p:origin x="182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microsoft.com/office/2015/10/relationships/revisionInfo" Target="revisionInfo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blo Alegria | TEB Sant Andreu" userId="5da1bd60-6c14-4627-994e-e22b4acabd49" providerId="ADAL" clId="{0E398DA5-7608-4638-A426-9E36DA3EF063}"/>
    <pc:docChg chg="modSld">
      <pc:chgData name="Pablo Alegria | TEB Sant Andreu" userId="5da1bd60-6c14-4627-994e-e22b4acabd49" providerId="ADAL" clId="{0E398DA5-7608-4638-A426-9E36DA3EF063}" dt="2021-10-14T15:08:17.132" v="46" actId="1036"/>
      <pc:docMkLst>
        <pc:docMk/>
      </pc:docMkLst>
      <pc:sldChg chg="modSp mod">
        <pc:chgData name="Pablo Alegria | TEB Sant Andreu" userId="5da1bd60-6c14-4627-994e-e22b4acabd49" providerId="ADAL" clId="{0E398DA5-7608-4638-A426-9E36DA3EF063}" dt="2021-10-14T15:07:33.234" v="0" actId="403"/>
        <pc:sldMkLst>
          <pc:docMk/>
          <pc:sldMk cId="0" sldId="258"/>
        </pc:sldMkLst>
        <pc:spChg chg="mod">
          <ac:chgData name="Pablo Alegria | TEB Sant Andreu" userId="5da1bd60-6c14-4627-994e-e22b4acabd49" providerId="ADAL" clId="{0E398DA5-7608-4638-A426-9E36DA3EF063}" dt="2021-10-14T15:07:33.234" v="0" actId="403"/>
          <ac:spMkLst>
            <pc:docMk/>
            <pc:sldMk cId="0" sldId="258"/>
            <ac:spMk id="124" creationId="{00000000-0000-0000-0000-000000000000}"/>
          </ac:spMkLst>
        </pc:spChg>
      </pc:sldChg>
      <pc:sldChg chg="modSp mod">
        <pc:chgData name="Pablo Alegria | TEB Sant Andreu" userId="5da1bd60-6c14-4627-994e-e22b4acabd49" providerId="ADAL" clId="{0E398DA5-7608-4638-A426-9E36DA3EF063}" dt="2021-10-14T15:07:52.264" v="3" actId="1035"/>
        <pc:sldMkLst>
          <pc:docMk/>
          <pc:sldMk cId="0" sldId="262"/>
        </pc:sldMkLst>
        <pc:spChg chg="mod">
          <ac:chgData name="Pablo Alegria | TEB Sant Andreu" userId="5da1bd60-6c14-4627-994e-e22b4acabd49" providerId="ADAL" clId="{0E398DA5-7608-4638-A426-9E36DA3EF063}" dt="2021-10-14T15:07:52.264" v="3" actId="1035"/>
          <ac:spMkLst>
            <pc:docMk/>
            <pc:sldMk cId="0" sldId="262"/>
            <ac:spMk id="234" creationId="{00000000-0000-0000-0000-000000000000}"/>
          </ac:spMkLst>
        </pc:spChg>
      </pc:sldChg>
      <pc:sldChg chg="modSp mod">
        <pc:chgData name="Pablo Alegria | TEB Sant Andreu" userId="5da1bd60-6c14-4627-994e-e22b4acabd49" providerId="ADAL" clId="{0E398DA5-7608-4638-A426-9E36DA3EF063}" dt="2021-10-14T15:08:17.132" v="46" actId="1036"/>
        <pc:sldMkLst>
          <pc:docMk/>
          <pc:sldMk cId="0" sldId="264"/>
        </pc:sldMkLst>
        <pc:picChg chg="mod">
          <ac:chgData name="Pablo Alegria | TEB Sant Andreu" userId="5da1bd60-6c14-4627-994e-e22b4acabd49" providerId="ADAL" clId="{0E398DA5-7608-4638-A426-9E36DA3EF063}" dt="2021-10-14T15:08:14.382" v="45" actId="1035"/>
          <ac:picMkLst>
            <pc:docMk/>
            <pc:sldMk cId="0" sldId="264"/>
            <ac:picMk id="247" creationId="{00000000-0000-0000-0000-000000000000}"/>
          </ac:picMkLst>
        </pc:picChg>
        <pc:picChg chg="mod">
          <ac:chgData name="Pablo Alegria | TEB Sant Andreu" userId="5da1bd60-6c14-4627-994e-e22b4acabd49" providerId="ADAL" clId="{0E398DA5-7608-4638-A426-9E36DA3EF063}" dt="2021-10-14T15:08:05.442" v="31" actId="1035"/>
          <ac:picMkLst>
            <pc:docMk/>
            <pc:sldMk cId="0" sldId="264"/>
            <ac:picMk id="248" creationId="{00000000-0000-0000-0000-000000000000}"/>
          </ac:picMkLst>
        </pc:picChg>
        <pc:picChg chg="mod">
          <ac:chgData name="Pablo Alegria | TEB Sant Andreu" userId="5da1bd60-6c14-4627-994e-e22b4acabd49" providerId="ADAL" clId="{0E398DA5-7608-4638-A426-9E36DA3EF063}" dt="2021-10-14T15:08:17.132" v="46" actId="1036"/>
          <ac:picMkLst>
            <pc:docMk/>
            <pc:sldMk cId="0" sldId="264"/>
            <ac:picMk id="249" creationId="{00000000-0000-0000-0000-000000000000}"/>
          </ac:picMkLst>
        </pc:picChg>
      </pc:sldChg>
    </pc:docChg>
  </pc:docChgLst>
  <pc:docChgLst>
    <pc:chgData name="Pablo Alegria | TEB Sant Andreu" userId="5da1bd60-6c14-4627-994e-e22b4acabd49" providerId="ADAL" clId="{DFBAF5C3-20A2-4F39-B226-170FD89DBC90}"/>
    <pc:docChg chg="undo custSel modSld">
      <pc:chgData name="Pablo Alegria | TEB Sant Andreu" userId="5da1bd60-6c14-4627-994e-e22b4acabd49" providerId="ADAL" clId="{DFBAF5C3-20A2-4F39-B226-170FD89DBC90}" dt="2021-10-13T09:12:35.790" v="295" actId="1036"/>
      <pc:docMkLst>
        <pc:docMk/>
      </pc:docMkLst>
      <pc:sldChg chg="modSp mod">
        <pc:chgData name="Pablo Alegria | TEB Sant Andreu" userId="5da1bd60-6c14-4627-994e-e22b4acabd49" providerId="ADAL" clId="{DFBAF5C3-20A2-4F39-B226-170FD89DBC90}" dt="2021-10-13T09:05:44.607" v="47" actId="1076"/>
        <pc:sldMkLst>
          <pc:docMk/>
          <pc:sldMk cId="0" sldId="258"/>
        </pc:sldMkLst>
        <pc:spChg chg="mod">
          <ac:chgData name="Pablo Alegria | TEB Sant Andreu" userId="5da1bd60-6c14-4627-994e-e22b4acabd49" providerId="ADAL" clId="{DFBAF5C3-20A2-4F39-B226-170FD89DBC90}" dt="2021-10-13T09:05:39.171" v="45" actId="403"/>
          <ac:spMkLst>
            <pc:docMk/>
            <pc:sldMk cId="0" sldId="258"/>
            <ac:spMk id="124" creationId="{00000000-0000-0000-0000-000000000000}"/>
          </ac:spMkLst>
        </pc:spChg>
        <pc:spChg chg="mod">
          <ac:chgData name="Pablo Alegria | TEB Sant Andreu" userId="5da1bd60-6c14-4627-994e-e22b4acabd49" providerId="ADAL" clId="{DFBAF5C3-20A2-4F39-B226-170FD89DBC90}" dt="2021-10-13T09:05:44.607" v="47" actId="1076"/>
          <ac:spMkLst>
            <pc:docMk/>
            <pc:sldMk cId="0" sldId="258"/>
            <ac:spMk id="140" creationId="{00000000-0000-0000-0000-000000000000}"/>
          </ac:spMkLst>
        </pc:spChg>
        <pc:spChg chg="mod">
          <ac:chgData name="Pablo Alegria | TEB Sant Andreu" userId="5da1bd60-6c14-4627-994e-e22b4acabd49" providerId="ADAL" clId="{DFBAF5C3-20A2-4F39-B226-170FD89DBC90}" dt="2021-10-13T09:05:36.280" v="44" actId="1076"/>
          <ac:spMkLst>
            <pc:docMk/>
            <pc:sldMk cId="0" sldId="258"/>
            <ac:spMk id="141" creationId="{00000000-0000-0000-0000-000000000000}"/>
          </ac:spMkLst>
        </pc:spChg>
        <pc:spChg chg="mod">
          <ac:chgData name="Pablo Alegria | TEB Sant Andreu" userId="5da1bd60-6c14-4627-994e-e22b4acabd49" providerId="ADAL" clId="{DFBAF5C3-20A2-4F39-B226-170FD89DBC90}" dt="2021-10-13T09:05:41.691" v="46" actId="1076"/>
          <ac:spMkLst>
            <pc:docMk/>
            <pc:sldMk cId="0" sldId="258"/>
            <ac:spMk id="142" creationId="{00000000-0000-0000-0000-000000000000}"/>
          </ac:spMkLst>
        </pc:spChg>
        <pc:picChg chg="mod">
          <ac:chgData name="Pablo Alegria | TEB Sant Andreu" userId="5da1bd60-6c14-4627-994e-e22b4acabd49" providerId="ADAL" clId="{DFBAF5C3-20A2-4F39-B226-170FD89DBC90}" dt="2021-10-13T09:05:18.016" v="37" actId="1076"/>
          <ac:picMkLst>
            <pc:docMk/>
            <pc:sldMk cId="0" sldId="258"/>
            <ac:picMk id="126" creationId="{00000000-0000-0000-0000-000000000000}"/>
          </ac:picMkLst>
        </pc:picChg>
        <pc:picChg chg="mod">
          <ac:chgData name="Pablo Alegria | TEB Sant Andreu" userId="5da1bd60-6c14-4627-994e-e22b4acabd49" providerId="ADAL" clId="{DFBAF5C3-20A2-4F39-B226-170FD89DBC90}" dt="2021-10-13T09:05:18.016" v="37" actId="1076"/>
          <ac:picMkLst>
            <pc:docMk/>
            <pc:sldMk cId="0" sldId="258"/>
            <ac:picMk id="127" creationId="{00000000-0000-0000-0000-000000000000}"/>
          </ac:picMkLst>
        </pc:picChg>
        <pc:picChg chg="mod">
          <ac:chgData name="Pablo Alegria | TEB Sant Andreu" userId="5da1bd60-6c14-4627-994e-e22b4acabd49" providerId="ADAL" clId="{DFBAF5C3-20A2-4F39-B226-170FD89DBC90}" dt="2021-10-13T09:05:18.016" v="37" actId="1076"/>
          <ac:picMkLst>
            <pc:docMk/>
            <pc:sldMk cId="0" sldId="258"/>
            <ac:picMk id="128" creationId="{00000000-0000-0000-0000-000000000000}"/>
          </ac:picMkLst>
        </pc:picChg>
      </pc:sldChg>
      <pc:sldChg chg="modSp mod">
        <pc:chgData name="Pablo Alegria | TEB Sant Andreu" userId="5da1bd60-6c14-4627-994e-e22b4acabd49" providerId="ADAL" clId="{DFBAF5C3-20A2-4F39-B226-170FD89DBC90}" dt="2021-10-13T09:06:41.175" v="63" actId="403"/>
        <pc:sldMkLst>
          <pc:docMk/>
          <pc:sldMk cId="0" sldId="259"/>
        </pc:sldMkLst>
        <pc:spChg chg="mod">
          <ac:chgData name="Pablo Alegria | TEB Sant Andreu" userId="5da1bd60-6c14-4627-994e-e22b4acabd49" providerId="ADAL" clId="{DFBAF5C3-20A2-4F39-B226-170FD89DBC90}" dt="2021-10-13T09:06:41.175" v="63" actId="403"/>
          <ac:spMkLst>
            <pc:docMk/>
            <pc:sldMk cId="0" sldId="259"/>
            <ac:spMk id="143" creationId="{00000000-0000-0000-0000-000000000000}"/>
          </ac:spMkLst>
        </pc:spChg>
        <pc:spChg chg="mod">
          <ac:chgData name="Pablo Alegria | TEB Sant Andreu" userId="5da1bd60-6c14-4627-994e-e22b4acabd49" providerId="ADAL" clId="{DFBAF5C3-20A2-4F39-B226-170FD89DBC90}" dt="2021-10-13T09:06:15.783" v="54" actId="1076"/>
          <ac:spMkLst>
            <pc:docMk/>
            <pc:sldMk cId="0" sldId="259"/>
            <ac:spMk id="162" creationId="{00000000-0000-0000-0000-000000000000}"/>
          </ac:spMkLst>
        </pc:spChg>
        <pc:spChg chg="mod">
          <ac:chgData name="Pablo Alegria | TEB Sant Andreu" userId="5da1bd60-6c14-4627-994e-e22b4acabd49" providerId="ADAL" clId="{DFBAF5C3-20A2-4F39-B226-170FD89DBC90}" dt="2021-10-13T09:06:29.893" v="57" actId="1076"/>
          <ac:spMkLst>
            <pc:docMk/>
            <pc:sldMk cId="0" sldId="259"/>
            <ac:spMk id="164" creationId="{00000000-0000-0000-0000-000000000000}"/>
          </ac:spMkLst>
        </pc:spChg>
        <pc:picChg chg="mod">
          <ac:chgData name="Pablo Alegria | TEB Sant Andreu" userId="5da1bd60-6c14-4627-994e-e22b4acabd49" providerId="ADAL" clId="{DFBAF5C3-20A2-4F39-B226-170FD89DBC90}" dt="2021-10-13T09:06:12.958" v="53" actId="1076"/>
          <ac:picMkLst>
            <pc:docMk/>
            <pc:sldMk cId="0" sldId="259"/>
            <ac:picMk id="145" creationId="{00000000-0000-0000-0000-000000000000}"/>
          </ac:picMkLst>
        </pc:picChg>
        <pc:picChg chg="mod">
          <ac:chgData name="Pablo Alegria | TEB Sant Andreu" userId="5da1bd60-6c14-4627-994e-e22b4acabd49" providerId="ADAL" clId="{DFBAF5C3-20A2-4F39-B226-170FD89DBC90}" dt="2021-10-13T09:06:12.958" v="53" actId="1076"/>
          <ac:picMkLst>
            <pc:docMk/>
            <pc:sldMk cId="0" sldId="259"/>
            <ac:picMk id="146" creationId="{00000000-0000-0000-0000-000000000000}"/>
          </ac:picMkLst>
        </pc:picChg>
        <pc:picChg chg="mod">
          <ac:chgData name="Pablo Alegria | TEB Sant Andreu" userId="5da1bd60-6c14-4627-994e-e22b4acabd49" providerId="ADAL" clId="{DFBAF5C3-20A2-4F39-B226-170FD89DBC90}" dt="2021-10-13T09:06:12.958" v="53" actId="1076"/>
          <ac:picMkLst>
            <pc:docMk/>
            <pc:sldMk cId="0" sldId="259"/>
            <ac:picMk id="147" creationId="{00000000-0000-0000-0000-000000000000}"/>
          </ac:picMkLst>
        </pc:picChg>
        <pc:picChg chg="mod">
          <ac:chgData name="Pablo Alegria | TEB Sant Andreu" userId="5da1bd60-6c14-4627-994e-e22b4acabd49" providerId="ADAL" clId="{DFBAF5C3-20A2-4F39-B226-170FD89DBC90}" dt="2021-10-13T09:06:20.904" v="55" actId="1076"/>
          <ac:picMkLst>
            <pc:docMk/>
            <pc:sldMk cId="0" sldId="259"/>
            <ac:picMk id="148" creationId="{00000000-0000-0000-0000-000000000000}"/>
          </ac:picMkLst>
        </pc:picChg>
        <pc:picChg chg="mod">
          <ac:chgData name="Pablo Alegria | TEB Sant Andreu" userId="5da1bd60-6c14-4627-994e-e22b4acabd49" providerId="ADAL" clId="{DFBAF5C3-20A2-4F39-B226-170FD89DBC90}" dt="2021-10-13T09:06:20.904" v="55" actId="1076"/>
          <ac:picMkLst>
            <pc:docMk/>
            <pc:sldMk cId="0" sldId="259"/>
            <ac:picMk id="149" creationId="{00000000-0000-0000-0000-000000000000}"/>
          </ac:picMkLst>
        </pc:picChg>
        <pc:picChg chg="mod">
          <ac:chgData name="Pablo Alegria | TEB Sant Andreu" userId="5da1bd60-6c14-4627-994e-e22b4acabd49" providerId="ADAL" clId="{DFBAF5C3-20A2-4F39-B226-170FD89DBC90}" dt="2021-10-13T09:06:20.904" v="55" actId="1076"/>
          <ac:picMkLst>
            <pc:docMk/>
            <pc:sldMk cId="0" sldId="259"/>
            <ac:picMk id="150" creationId="{00000000-0000-0000-0000-000000000000}"/>
          </ac:picMkLst>
        </pc:picChg>
        <pc:picChg chg="mod">
          <ac:chgData name="Pablo Alegria | TEB Sant Andreu" userId="5da1bd60-6c14-4627-994e-e22b4acabd49" providerId="ADAL" clId="{DFBAF5C3-20A2-4F39-B226-170FD89DBC90}" dt="2021-10-13T09:06:25.296" v="56" actId="1076"/>
          <ac:picMkLst>
            <pc:docMk/>
            <pc:sldMk cId="0" sldId="259"/>
            <ac:picMk id="151" creationId="{00000000-0000-0000-0000-000000000000}"/>
          </ac:picMkLst>
        </pc:picChg>
        <pc:picChg chg="mod">
          <ac:chgData name="Pablo Alegria | TEB Sant Andreu" userId="5da1bd60-6c14-4627-994e-e22b4acabd49" providerId="ADAL" clId="{DFBAF5C3-20A2-4F39-B226-170FD89DBC90}" dt="2021-10-13T09:06:25.296" v="56" actId="1076"/>
          <ac:picMkLst>
            <pc:docMk/>
            <pc:sldMk cId="0" sldId="259"/>
            <ac:picMk id="152" creationId="{00000000-0000-0000-0000-000000000000}"/>
          </ac:picMkLst>
        </pc:picChg>
        <pc:picChg chg="mod">
          <ac:chgData name="Pablo Alegria | TEB Sant Andreu" userId="5da1bd60-6c14-4627-994e-e22b4acabd49" providerId="ADAL" clId="{DFBAF5C3-20A2-4F39-B226-170FD89DBC90}" dt="2021-10-13T09:06:25.296" v="56" actId="1076"/>
          <ac:picMkLst>
            <pc:docMk/>
            <pc:sldMk cId="0" sldId="259"/>
            <ac:picMk id="153" creationId="{00000000-0000-0000-0000-000000000000}"/>
          </ac:picMkLst>
        </pc:picChg>
        <pc:picChg chg="mod">
          <ac:chgData name="Pablo Alegria | TEB Sant Andreu" userId="5da1bd60-6c14-4627-994e-e22b4acabd49" providerId="ADAL" clId="{DFBAF5C3-20A2-4F39-B226-170FD89DBC90}" dt="2021-10-13T09:06:25.296" v="56" actId="1076"/>
          <ac:picMkLst>
            <pc:docMk/>
            <pc:sldMk cId="0" sldId="259"/>
            <ac:picMk id="154" creationId="{00000000-0000-0000-0000-000000000000}"/>
          </ac:picMkLst>
        </pc:picChg>
        <pc:picChg chg="mod">
          <ac:chgData name="Pablo Alegria | TEB Sant Andreu" userId="5da1bd60-6c14-4627-994e-e22b4acabd49" providerId="ADAL" clId="{DFBAF5C3-20A2-4F39-B226-170FD89DBC90}" dt="2021-10-13T09:06:07.727" v="52" actId="1076"/>
          <ac:picMkLst>
            <pc:docMk/>
            <pc:sldMk cId="0" sldId="259"/>
            <ac:picMk id="155" creationId="{00000000-0000-0000-0000-000000000000}"/>
          </ac:picMkLst>
        </pc:picChg>
        <pc:picChg chg="mod">
          <ac:chgData name="Pablo Alegria | TEB Sant Andreu" userId="5da1bd60-6c14-4627-994e-e22b4acabd49" providerId="ADAL" clId="{DFBAF5C3-20A2-4F39-B226-170FD89DBC90}" dt="2021-10-13T09:06:07.727" v="52" actId="1076"/>
          <ac:picMkLst>
            <pc:docMk/>
            <pc:sldMk cId="0" sldId="259"/>
            <ac:picMk id="156" creationId="{00000000-0000-0000-0000-000000000000}"/>
          </ac:picMkLst>
        </pc:picChg>
        <pc:picChg chg="mod">
          <ac:chgData name="Pablo Alegria | TEB Sant Andreu" userId="5da1bd60-6c14-4627-994e-e22b4acabd49" providerId="ADAL" clId="{DFBAF5C3-20A2-4F39-B226-170FD89DBC90}" dt="2021-10-13T09:06:07.727" v="52" actId="1076"/>
          <ac:picMkLst>
            <pc:docMk/>
            <pc:sldMk cId="0" sldId="259"/>
            <ac:picMk id="157" creationId="{00000000-0000-0000-0000-000000000000}"/>
          </ac:picMkLst>
        </pc:picChg>
        <pc:picChg chg="mod">
          <ac:chgData name="Pablo Alegria | TEB Sant Andreu" userId="5da1bd60-6c14-4627-994e-e22b4acabd49" providerId="ADAL" clId="{DFBAF5C3-20A2-4F39-B226-170FD89DBC90}" dt="2021-10-13T09:06:07.727" v="52" actId="1076"/>
          <ac:picMkLst>
            <pc:docMk/>
            <pc:sldMk cId="0" sldId="259"/>
            <ac:picMk id="158" creationId="{00000000-0000-0000-0000-000000000000}"/>
          </ac:picMkLst>
        </pc:picChg>
        <pc:picChg chg="mod">
          <ac:chgData name="Pablo Alegria | TEB Sant Andreu" userId="5da1bd60-6c14-4627-994e-e22b4acabd49" providerId="ADAL" clId="{DFBAF5C3-20A2-4F39-B226-170FD89DBC90}" dt="2021-10-13T09:06:07.727" v="52" actId="1076"/>
          <ac:picMkLst>
            <pc:docMk/>
            <pc:sldMk cId="0" sldId="259"/>
            <ac:picMk id="159" creationId="{00000000-0000-0000-0000-000000000000}"/>
          </ac:picMkLst>
        </pc:picChg>
        <pc:picChg chg="mod">
          <ac:chgData name="Pablo Alegria | TEB Sant Andreu" userId="5da1bd60-6c14-4627-994e-e22b4acabd49" providerId="ADAL" clId="{DFBAF5C3-20A2-4F39-B226-170FD89DBC90}" dt="2021-10-13T09:06:12.958" v="53" actId="1076"/>
          <ac:picMkLst>
            <pc:docMk/>
            <pc:sldMk cId="0" sldId="259"/>
            <ac:picMk id="160" creationId="{00000000-0000-0000-0000-000000000000}"/>
          </ac:picMkLst>
        </pc:picChg>
        <pc:picChg chg="mod">
          <ac:chgData name="Pablo Alegria | TEB Sant Andreu" userId="5da1bd60-6c14-4627-994e-e22b4acabd49" providerId="ADAL" clId="{DFBAF5C3-20A2-4F39-B226-170FD89DBC90}" dt="2021-10-13T09:06:12.958" v="53" actId="1076"/>
          <ac:picMkLst>
            <pc:docMk/>
            <pc:sldMk cId="0" sldId="259"/>
            <ac:picMk id="161" creationId="{00000000-0000-0000-0000-000000000000}"/>
          </ac:picMkLst>
        </pc:picChg>
      </pc:sldChg>
      <pc:sldChg chg="modSp mod">
        <pc:chgData name="Pablo Alegria | TEB Sant Andreu" userId="5da1bd60-6c14-4627-994e-e22b4acabd49" providerId="ADAL" clId="{DFBAF5C3-20A2-4F39-B226-170FD89DBC90}" dt="2021-10-13T09:09:57.922" v="151" actId="1036"/>
        <pc:sldMkLst>
          <pc:docMk/>
          <pc:sldMk cId="0" sldId="260"/>
        </pc:sldMkLst>
        <pc:spChg chg="mod">
          <ac:chgData name="Pablo Alegria | TEB Sant Andreu" userId="5da1bd60-6c14-4627-994e-e22b4acabd49" providerId="ADAL" clId="{DFBAF5C3-20A2-4F39-B226-170FD89DBC90}" dt="2021-10-13T09:09:50.170" v="148" actId="403"/>
          <ac:spMkLst>
            <pc:docMk/>
            <pc:sldMk cId="0" sldId="260"/>
            <ac:spMk id="165" creationId="{00000000-0000-0000-0000-000000000000}"/>
          </ac:spMkLst>
        </pc:spChg>
        <pc:spChg chg="mod">
          <ac:chgData name="Pablo Alegria | TEB Sant Andreu" userId="5da1bd60-6c14-4627-994e-e22b4acabd49" providerId="ADAL" clId="{DFBAF5C3-20A2-4F39-B226-170FD89DBC90}" dt="2021-10-13T09:09:13.444" v="135" actId="14100"/>
          <ac:spMkLst>
            <pc:docMk/>
            <pc:sldMk cId="0" sldId="260"/>
            <ac:spMk id="190" creationId="{00000000-0000-0000-0000-000000000000}"/>
          </ac:spMkLst>
        </pc:spChg>
        <pc:spChg chg="mod">
          <ac:chgData name="Pablo Alegria | TEB Sant Andreu" userId="5da1bd60-6c14-4627-994e-e22b4acabd49" providerId="ADAL" clId="{DFBAF5C3-20A2-4F39-B226-170FD89DBC90}" dt="2021-10-13T09:09:20.391" v="137" actId="14100"/>
          <ac:spMkLst>
            <pc:docMk/>
            <pc:sldMk cId="0" sldId="260"/>
            <ac:spMk id="191" creationId="{00000000-0000-0000-0000-000000000000}"/>
          </ac:spMkLst>
        </pc:spChg>
        <pc:spChg chg="mod">
          <ac:chgData name="Pablo Alegria | TEB Sant Andreu" userId="5da1bd60-6c14-4627-994e-e22b4acabd49" providerId="ADAL" clId="{DFBAF5C3-20A2-4F39-B226-170FD89DBC90}" dt="2021-10-13T09:09:25.546" v="139" actId="14100"/>
          <ac:spMkLst>
            <pc:docMk/>
            <pc:sldMk cId="0" sldId="260"/>
            <ac:spMk id="192" creationId="{00000000-0000-0000-0000-000000000000}"/>
          </ac:spMkLst>
        </pc:spChg>
        <pc:spChg chg="mod">
          <ac:chgData name="Pablo Alegria | TEB Sant Andreu" userId="5da1bd60-6c14-4627-994e-e22b4acabd49" providerId="ADAL" clId="{DFBAF5C3-20A2-4F39-B226-170FD89DBC90}" dt="2021-10-13T09:09:57.922" v="151" actId="1036"/>
          <ac:spMkLst>
            <pc:docMk/>
            <pc:sldMk cId="0" sldId="260"/>
            <ac:spMk id="193" creationId="{00000000-0000-0000-0000-000000000000}"/>
          </ac:spMkLst>
        </pc:spChg>
        <pc:picChg chg="mod">
          <ac:chgData name="Pablo Alegria | TEB Sant Andreu" userId="5da1bd60-6c14-4627-994e-e22b4acabd49" providerId="ADAL" clId="{DFBAF5C3-20A2-4F39-B226-170FD89DBC90}" dt="2021-10-13T09:08:57.592" v="126" actId="1076"/>
          <ac:picMkLst>
            <pc:docMk/>
            <pc:sldMk cId="0" sldId="260"/>
            <ac:picMk id="167" creationId="{00000000-0000-0000-0000-000000000000}"/>
          </ac:picMkLst>
        </pc:picChg>
        <pc:picChg chg="mod">
          <ac:chgData name="Pablo Alegria | TEB Sant Andreu" userId="5da1bd60-6c14-4627-994e-e22b4acabd49" providerId="ADAL" clId="{DFBAF5C3-20A2-4F39-B226-170FD89DBC90}" dt="2021-10-13T09:08:57.592" v="126" actId="1076"/>
          <ac:picMkLst>
            <pc:docMk/>
            <pc:sldMk cId="0" sldId="260"/>
            <ac:picMk id="168" creationId="{00000000-0000-0000-0000-000000000000}"/>
          </ac:picMkLst>
        </pc:picChg>
        <pc:picChg chg="mod">
          <ac:chgData name="Pablo Alegria | TEB Sant Andreu" userId="5da1bd60-6c14-4627-994e-e22b4acabd49" providerId="ADAL" clId="{DFBAF5C3-20A2-4F39-B226-170FD89DBC90}" dt="2021-10-13T09:08:57.592" v="126" actId="1076"/>
          <ac:picMkLst>
            <pc:docMk/>
            <pc:sldMk cId="0" sldId="260"/>
            <ac:picMk id="169" creationId="{00000000-0000-0000-0000-000000000000}"/>
          </ac:picMkLst>
        </pc:picChg>
        <pc:picChg chg="mod">
          <ac:chgData name="Pablo Alegria | TEB Sant Andreu" userId="5da1bd60-6c14-4627-994e-e22b4acabd49" providerId="ADAL" clId="{DFBAF5C3-20A2-4F39-B226-170FD89DBC90}" dt="2021-10-13T09:08:57.592" v="126" actId="1076"/>
          <ac:picMkLst>
            <pc:docMk/>
            <pc:sldMk cId="0" sldId="260"/>
            <ac:picMk id="170" creationId="{00000000-0000-0000-0000-000000000000}"/>
          </ac:picMkLst>
        </pc:picChg>
        <pc:picChg chg="mod">
          <ac:chgData name="Pablo Alegria | TEB Sant Andreu" userId="5da1bd60-6c14-4627-994e-e22b4acabd49" providerId="ADAL" clId="{DFBAF5C3-20A2-4F39-B226-170FD89DBC90}" dt="2021-10-13T09:09:41.007" v="144" actId="1076"/>
          <ac:picMkLst>
            <pc:docMk/>
            <pc:sldMk cId="0" sldId="260"/>
            <ac:picMk id="171" creationId="{00000000-0000-0000-0000-000000000000}"/>
          </ac:picMkLst>
        </pc:picChg>
        <pc:picChg chg="mod">
          <ac:chgData name="Pablo Alegria | TEB Sant Andreu" userId="5da1bd60-6c14-4627-994e-e22b4acabd49" providerId="ADAL" clId="{DFBAF5C3-20A2-4F39-B226-170FD89DBC90}" dt="2021-10-13T09:07:50.092" v="106" actId="1036"/>
          <ac:picMkLst>
            <pc:docMk/>
            <pc:sldMk cId="0" sldId="260"/>
            <ac:picMk id="172" creationId="{00000000-0000-0000-0000-000000000000}"/>
          </ac:picMkLst>
        </pc:picChg>
        <pc:picChg chg="mod">
          <ac:chgData name="Pablo Alegria | TEB Sant Andreu" userId="5da1bd60-6c14-4627-994e-e22b4acabd49" providerId="ADAL" clId="{DFBAF5C3-20A2-4F39-B226-170FD89DBC90}" dt="2021-10-13T09:09:41.007" v="144" actId="1076"/>
          <ac:picMkLst>
            <pc:docMk/>
            <pc:sldMk cId="0" sldId="260"/>
            <ac:picMk id="173" creationId="{00000000-0000-0000-0000-000000000000}"/>
          </ac:picMkLst>
        </pc:picChg>
        <pc:picChg chg="mod">
          <ac:chgData name="Pablo Alegria | TEB Sant Andreu" userId="5da1bd60-6c14-4627-994e-e22b4acabd49" providerId="ADAL" clId="{DFBAF5C3-20A2-4F39-B226-170FD89DBC90}" dt="2021-10-13T09:09:41.007" v="144" actId="1076"/>
          <ac:picMkLst>
            <pc:docMk/>
            <pc:sldMk cId="0" sldId="260"/>
            <ac:picMk id="174" creationId="{00000000-0000-0000-0000-000000000000}"/>
          </ac:picMkLst>
        </pc:picChg>
        <pc:picChg chg="mod">
          <ac:chgData name="Pablo Alegria | TEB Sant Andreu" userId="5da1bd60-6c14-4627-994e-e22b4acabd49" providerId="ADAL" clId="{DFBAF5C3-20A2-4F39-B226-170FD89DBC90}" dt="2021-10-13T09:07:50.092" v="106" actId="1036"/>
          <ac:picMkLst>
            <pc:docMk/>
            <pc:sldMk cId="0" sldId="260"/>
            <ac:picMk id="175" creationId="{00000000-0000-0000-0000-000000000000}"/>
          </ac:picMkLst>
        </pc:picChg>
        <pc:picChg chg="mod">
          <ac:chgData name="Pablo Alegria | TEB Sant Andreu" userId="5da1bd60-6c14-4627-994e-e22b4acabd49" providerId="ADAL" clId="{DFBAF5C3-20A2-4F39-B226-170FD89DBC90}" dt="2021-10-13T09:07:50.092" v="106" actId="1036"/>
          <ac:picMkLst>
            <pc:docMk/>
            <pc:sldMk cId="0" sldId="260"/>
            <ac:picMk id="176" creationId="{00000000-0000-0000-0000-000000000000}"/>
          </ac:picMkLst>
        </pc:picChg>
        <pc:picChg chg="mod">
          <ac:chgData name="Pablo Alegria | TEB Sant Andreu" userId="5da1bd60-6c14-4627-994e-e22b4acabd49" providerId="ADAL" clId="{DFBAF5C3-20A2-4F39-B226-170FD89DBC90}" dt="2021-10-13T09:07:50.092" v="106" actId="1036"/>
          <ac:picMkLst>
            <pc:docMk/>
            <pc:sldMk cId="0" sldId="260"/>
            <ac:picMk id="177" creationId="{00000000-0000-0000-0000-000000000000}"/>
          </ac:picMkLst>
        </pc:picChg>
        <pc:picChg chg="mod">
          <ac:chgData name="Pablo Alegria | TEB Sant Andreu" userId="5da1bd60-6c14-4627-994e-e22b4acabd49" providerId="ADAL" clId="{DFBAF5C3-20A2-4F39-B226-170FD89DBC90}" dt="2021-10-13T09:07:50.092" v="106" actId="1036"/>
          <ac:picMkLst>
            <pc:docMk/>
            <pc:sldMk cId="0" sldId="260"/>
            <ac:picMk id="178" creationId="{00000000-0000-0000-0000-000000000000}"/>
          </ac:picMkLst>
        </pc:picChg>
        <pc:picChg chg="mod">
          <ac:chgData name="Pablo Alegria | TEB Sant Andreu" userId="5da1bd60-6c14-4627-994e-e22b4acabd49" providerId="ADAL" clId="{DFBAF5C3-20A2-4F39-B226-170FD89DBC90}" dt="2021-10-13T09:07:50.092" v="106" actId="1036"/>
          <ac:picMkLst>
            <pc:docMk/>
            <pc:sldMk cId="0" sldId="260"/>
            <ac:picMk id="179" creationId="{00000000-0000-0000-0000-000000000000}"/>
          </ac:picMkLst>
        </pc:picChg>
        <pc:picChg chg="mod">
          <ac:chgData name="Pablo Alegria | TEB Sant Andreu" userId="5da1bd60-6c14-4627-994e-e22b4acabd49" providerId="ADAL" clId="{DFBAF5C3-20A2-4F39-B226-170FD89DBC90}" dt="2021-10-13T09:07:50.092" v="106" actId="1036"/>
          <ac:picMkLst>
            <pc:docMk/>
            <pc:sldMk cId="0" sldId="260"/>
            <ac:picMk id="180" creationId="{00000000-0000-0000-0000-000000000000}"/>
          </ac:picMkLst>
        </pc:picChg>
        <pc:picChg chg="mod">
          <ac:chgData name="Pablo Alegria | TEB Sant Andreu" userId="5da1bd60-6c14-4627-994e-e22b4acabd49" providerId="ADAL" clId="{DFBAF5C3-20A2-4F39-B226-170FD89DBC90}" dt="2021-10-13T09:07:50.092" v="106" actId="1036"/>
          <ac:picMkLst>
            <pc:docMk/>
            <pc:sldMk cId="0" sldId="260"/>
            <ac:picMk id="181" creationId="{00000000-0000-0000-0000-000000000000}"/>
          </ac:picMkLst>
        </pc:picChg>
        <pc:picChg chg="mod">
          <ac:chgData name="Pablo Alegria | TEB Sant Andreu" userId="5da1bd60-6c14-4627-994e-e22b4acabd49" providerId="ADAL" clId="{DFBAF5C3-20A2-4F39-B226-170FD89DBC90}" dt="2021-10-13T09:07:50.092" v="106" actId="1036"/>
          <ac:picMkLst>
            <pc:docMk/>
            <pc:sldMk cId="0" sldId="260"/>
            <ac:picMk id="182" creationId="{00000000-0000-0000-0000-000000000000}"/>
          </ac:picMkLst>
        </pc:picChg>
        <pc:picChg chg="mod">
          <ac:chgData name="Pablo Alegria | TEB Sant Andreu" userId="5da1bd60-6c14-4627-994e-e22b4acabd49" providerId="ADAL" clId="{DFBAF5C3-20A2-4F39-B226-170FD89DBC90}" dt="2021-10-13T09:07:50.092" v="106" actId="1036"/>
          <ac:picMkLst>
            <pc:docMk/>
            <pc:sldMk cId="0" sldId="260"/>
            <ac:picMk id="183" creationId="{00000000-0000-0000-0000-000000000000}"/>
          </ac:picMkLst>
        </pc:picChg>
        <pc:picChg chg="mod">
          <ac:chgData name="Pablo Alegria | TEB Sant Andreu" userId="5da1bd60-6c14-4627-994e-e22b4acabd49" providerId="ADAL" clId="{DFBAF5C3-20A2-4F39-B226-170FD89DBC90}" dt="2021-10-13T09:07:50.092" v="106" actId="1036"/>
          <ac:picMkLst>
            <pc:docMk/>
            <pc:sldMk cId="0" sldId="260"/>
            <ac:picMk id="184" creationId="{00000000-0000-0000-0000-000000000000}"/>
          </ac:picMkLst>
        </pc:picChg>
        <pc:picChg chg="mod">
          <ac:chgData name="Pablo Alegria | TEB Sant Andreu" userId="5da1bd60-6c14-4627-994e-e22b4acabd49" providerId="ADAL" clId="{DFBAF5C3-20A2-4F39-B226-170FD89DBC90}" dt="2021-10-13T09:08:44.975" v="116" actId="1076"/>
          <ac:picMkLst>
            <pc:docMk/>
            <pc:sldMk cId="0" sldId="260"/>
            <ac:picMk id="186" creationId="{00000000-0000-0000-0000-000000000000}"/>
          </ac:picMkLst>
        </pc:picChg>
        <pc:picChg chg="mod">
          <ac:chgData name="Pablo Alegria | TEB Sant Andreu" userId="5da1bd60-6c14-4627-994e-e22b4acabd49" providerId="ADAL" clId="{DFBAF5C3-20A2-4F39-B226-170FD89DBC90}" dt="2021-10-13T09:08:45.292" v="117" actId="1076"/>
          <ac:picMkLst>
            <pc:docMk/>
            <pc:sldMk cId="0" sldId="260"/>
            <ac:picMk id="188" creationId="{00000000-0000-0000-0000-000000000000}"/>
          </ac:picMkLst>
        </pc:picChg>
        <pc:picChg chg="mod">
          <ac:chgData name="Pablo Alegria | TEB Sant Andreu" userId="5da1bd60-6c14-4627-994e-e22b4acabd49" providerId="ADAL" clId="{DFBAF5C3-20A2-4F39-B226-170FD89DBC90}" dt="2021-10-13T09:08:48.458" v="120" actId="1076"/>
          <ac:picMkLst>
            <pc:docMk/>
            <pc:sldMk cId="0" sldId="260"/>
            <ac:picMk id="189" creationId="{00000000-0000-0000-0000-000000000000}"/>
          </ac:picMkLst>
        </pc:picChg>
      </pc:sldChg>
      <pc:sldChg chg="modSp mod">
        <pc:chgData name="Pablo Alegria | TEB Sant Andreu" userId="5da1bd60-6c14-4627-994e-e22b4acabd49" providerId="ADAL" clId="{DFBAF5C3-20A2-4F39-B226-170FD89DBC90}" dt="2021-10-13T09:10:55.238" v="211" actId="1035"/>
        <pc:sldMkLst>
          <pc:docMk/>
          <pc:sldMk cId="0" sldId="261"/>
        </pc:sldMkLst>
        <pc:spChg chg="mod">
          <ac:chgData name="Pablo Alegria | TEB Sant Andreu" userId="5da1bd60-6c14-4627-994e-e22b4acabd49" providerId="ADAL" clId="{DFBAF5C3-20A2-4F39-B226-170FD89DBC90}" dt="2021-10-13T09:10:47.255" v="205" actId="27636"/>
          <ac:spMkLst>
            <pc:docMk/>
            <pc:sldMk cId="0" sldId="261"/>
            <ac:spMk id="194" creationId="{00000000-0000-0000-0000-000000000000}"/>
          </ac:spMkLst>
        </pc:spChg>
        <pc:spChg chg="mod">
          <ac:chgData name="Pablo Alegria | TEB Sant Andreu" userId="5da1bd60-6c14-4627-994e-e22b4acabd49" providerId="ADAL" clId="{DFBAF5C3-20A2-4F39-B226-170FD89DBC90}" dt="2021-10-13T09:10:26.657" v="177" actId="1076"/>
          <ac:spMkLst>
            <pc:docMk/>
            <pc:sldMk cId="0" sldId="261"/>
            <ac:spMk id="213" creationId="{00000000-0000-0000-0000-000000000000}"/>
          </ac:spMkLst>
        </pc:spChg>
        <pc:spChg chg="mod">
          <ac:chgData name="Pablo Alegria | TEB Sant Andreu" userId="5da1bd60-6c14-4627-994e-e22b4acabd49" providerId="ADAL" clId="{DFBAF5C3-20A2-4F39-B226-170FD89DBC90}" dt="2021-10-13T09:10:35.968" v="191" actId="1076"/>
          <ac:spMkLst>
            <pc:docMk/>
            <pc:sldMk cId="0" sldId="261"/>
            <ac:spMk id="214" creationId="{00000000-0000-0000-0000-000000000000}"/>
          </ac:spMkLst>
        </pc:spChg>
        <pc:spChg chg="mod">
          <ac:chgData name="Pablo Alegria | TEB Sant Andreu" userId="5da1bd60-6c14-4627-994e-e22b4acabd49" providerId="ADAL" clId="{DFBAF5C3-20A2-4F39-B226-170FD89DBC90}" dt="2021-10-13T09:10:50.506" v="206" actId="1076"/>
          <ac:spMkLst>
            <pc:docMk/>
            <pc:sldMk cId="0" sldId="261"/>
            <ac:spMk id="215" creationId="{00000000-0000-0000-0000-000000000000}"/>
          </ac:spMkLst>
        </pc:spChg>
        <pc:picChg chg="mod">
          <ac:chgData name="Pablo Alegria | TEB Sant Andreu" userId="5da1bd60-6c14-4627-994e-e22b4acabd49" providerId="ADAL" clId="{DFBAF5C3-20A2-4F39-B226-170FD89DBC90}" dt="2021-10-13T09:10:24.765" v="176" actId="1035"/>
          <ac:picMkLst>
            <pc:docMk/>
            <pc:sldMk cId="0" sldId="261"/>
            <ac:picMk id="196" creationId="{00000000-0000-0000-0000-000000000000}"/>
          </ac:picMkLst>
        </pc:picChg>
        <pc:picChg chg="mod">
          <ac:chgData name="Pablo Alegria | TEB Sant Andreu" userId="5da1bd60-6c14-4627-994e-e22b4acabd49" providerId="ADAL" clId="{DFBAF5C3-20A2-4F39-B226-170FD89DBC90}" dt="2021-10-13T09:10:24.765" v="176" actId="1035"/>
          <ac:picMkLst>
            <pc:docMk/>
            <pc:sldMk cId="0" sldId="261"/>
            <ac:picMk id="197" creationId="{00000000-0000-0000-0000-000000000000}"/>
          </ac:picMkLst>
        </pc:picChg>
        <pc:picChg chg="mod">
          <ac:chgData name="Pablo Alegria | TEB Sant Andreu" userId="5da1bd60-6c14-4627-994e-e22b4acabd49" providerId="ADAL" clId="{DFBAF5C3-20A2-4F39-B226-170FD89DBC90}" dt="2021-10-13T09:10:24.765" v="176" actId="1035"/>
          <ac:picMkLst>
            <pc:docMk/>
            <pc:sldMk cId="0" sldId="261"/>
            <ac:picMk id="198" creationId="{00000000-0000-0000-0000-000000000000}"/>
          </ac:picMkLst>
        </pc:picChg>
        <pc:picChg chg="mod">
          <ac:chgData name="Pablo Alegria | TEB Sant Andreu" userId="5da1bd60-6c14-4627-994e-e22b4acabd49" providerId="ADAL" clId="{DFBAF5C3-20A2-4F39-B226-170FD89DBC90}" dt="2021-10-13T09:10:33.222" v="190" actId="1035"/>
          <ac:picMkLst>
            <pc:docMk/>
            <pc:sldMk cId="0" sldId="261"/>
            <ac:picMk id="199" creationId="{00000000-0000-0000-0000-000000000000}"/>
          </ac:picMkLst>
        </pc:picChg>
        <pc:picChg chg="mod">
          <ac:chgData name="Pablo Alegria | TEB Sant Andreu" userId="5da1bd60-6c14-4627-994e-e22b4acabd49" providerId="ADAL" clId="{DFBAF5C3-20A2-4F39-B226-170FD89DBC90}" dt="2021-10-13T09:10:33.222" v="190" actId="1035"/>
          <ac:picMkLst>
            <pc:docMk/>
            <pc:sldMk cId="0" sldId="261"/>
            <ac:picMk id="200" creationId="{00000000-0000-0000-0000-000000000000}"/>
          </ac:picMkLst>
        </pc:picChg>
        <pc:picChg chg="mod">
          <ac:chgData name="Pablo Alegria | TEB Sant Andreu" userId="5da1bd60-6c14-4627-994e-e22b4acabd49" providerId="ADAL" clId="{DFBAF5C3-20A2-4F39-B226-170FD89DBC90}" dt="2021-10-13T09:10:33.222" v="190" actId="1035"/>
          <ac:picMkLst>
            <pc:docMk/>
            <pc:sldMk cId="0" sldId="261"/>
            <ac:picMk id="201" creationId="{00000000-0000-0000-0000-000000000000}"/>
          </ac:picMkLst>
        </pc:picChg>
        <pc:picChg chg="mod">
          <ac:chgData name="Pablo Alegria | TEB Sant Andreu" userId="5da1bd60-6c14-4627-994e-e22b4acabd49" providerId="ADAL" clId="{DFBAF5C3-20A2-4F39-B226-170FD89DBC90}" dt="2021-10-13T09:10:33.222" v="190" actId="1035"/>
          <ac:picMkLst>
            <pc:docMk/>
            <pc:sldMk cId="0" sldId="261"/>
            <ac:picMk id="202" creationId="{00000000-0000-0000-0000-000000000000}"/>
          </ac:picMkLst>
        </pc:picChg>
        <pc:picChg chg="mod">
          <ac:chgData name="Pablo Alegria | TEB Sant Andreu" userId="5da1bd60-6c14-4627-994e-e22b4acabd49" providerId="ADAL" clId="{DFBAF5C3-20A2-4F39-B226-170FD89DBC90}" dt="2021-10-13T09:10:42.388" v="200" actId="1035"/>
          <ac:picMkLst>
            <pc:docMk/>
            <pc:sldMk cId="0" sldId="261"/>
            <ac:picMk id="203" creationId="{00000000-0000-0000-0000-000000000000}"/>
          </ac:picMkLst>
        </pc:picChg>
        <pc:picChg chg="mod">
          <ac:chgData name="Pablo Alegria | TEB Sant Andreu" userId="5da1bd60-6c14-4627-994e-e22b4acabd49" providerId="ADAL" clId="{DFBAF5C3-20A2-4F39-B226-170FD89DBC90}" dt="2021-10-13T09:10:42.388" v="200" actId="1035"/>
          <ac:picMkLst>
            <pc:docMk/>
            <pc:sldMk cId="0" sldId="261"/>
            <ac:picMk id="204" creationId="{00000000-0000-0000-0000-000000000000}"/>
          </ac:picMkLst>
        </pc:picChg>
        <pc:picChg chg="mod">
          <ac:chgData name="Pablo Alegria | TEB Sant Andreu" userId="5da1bd60-6c14-4627-994e-e22b4acabd49" providerId="ADAL" clId="{DFBAF5C3-20A2-4F39-B226-170FD89DBC90}" dt="2021-10-13T09:10:42.388" v="200" actId="1035"/>
          <ac:picMkLst>
            <pc:docMk/>
            <pc:sldMk cId="0" sldId="261"/>
            <ac:picMk id="205" creationId="{00000000-0000-0000-0000-000000000000}"/>
          </ac:picMkLst>
        </pc:picChg>
        <pc:picChg chg="mod">
          <ac:chgData name="Pablo Alegria | TEB Sant Andreu" userId="5da1bd60-6c14-4627-994e-e22b4acabd49" providerId="ADAL" clId="{DFBAF5C3-20A2-4F39-B226-170FD89DBC90}" dt="2021-10-13T09:10:42.388" v="200" actId="1035"/>
          <ac:picMkLst>
            <pc:docMk/>
            <pc:sldMk cId="0" sldId="261"/>
            <ac:picMk id="206" creationId="{00000000-0000-0000-0000-000000000000}"/>
          </ac:picMkLst>
        </pc:picChg>
        <pc:picChg chg="mod">
          <ac:chgData name="Pablo Alegria | TEB Sant Andreu" userId="5da1bd60-6c14-4627-994e-e22b4acabd49" providerId="ADAL" clId="{DFBAF5C3-20A2-4F39-B226-170FD89DBC90}" dt="2021-10-13T09:10:42.388" v="200" actId="1035"/>
          <ac:picMkLst>
            <pc:docMk/>
            <pc:sldMk cId="0" sldId="261"/>
            <ac:picMk id="207" creationId="{00000000-0000-0000-0000-000000000000}"/>
          </ac:picMkLst>
        </pc:picChg>
        <pc:picChg chg="mod">
          <ac:chgData name="Pablo Alegria | TEB Sant Andreu" userId="5da1bd60-6c14-4627-994e-e22b4acabd49" providerId="ADAL" clId="{DFBAF5C3-20A2-4F39-B226-170FD89DBC90}" dt="2021-10-13T09:10:55.238" v="211" actId="1035"/>
          <ac:picMkLst>
            <pc:docMk/>
            <pc:sldMk cId="0" sldId="261"/>
            <ac:picMk id="208" creationId="{00000000-0000-0000-0000-000000000000}"/>
          </ac:picMkLst>
        </pc:picChg>
        <pc:picChg chg="mod">
          <ac:chgData name="Pablo Alegria | TEB Sant Andreu" userId="5da1bd60-6c14-4627-994e-e22b4acabd49" providerId="ADAL" clId="{DFBAF5C3-20A2-4F39-B226-170FD89DBC90}" dt="2021-10-13T09:10:55.238" v="211" actId="1035"/>
          <ac:picMkLst>
            <pc:docMk/>
            <pc:sldMk cId="0" sldId="261"/>
            <ac:picMk id="209" creationId="{00000000-0000-0000-0000-000000000000}"/>
          </ac:picMkLst>
        </pc:picChg>
        <pc:picChg chg="mod">
          <ac:chgData name="Pablo Alegria | TEB Sant Andreu" userId="5da1bd60-6c14-4627-994e-e22b4acabd49" providerId="ADAL" clId="{DFBAF5C3-20A2-4F39-B226-170FD89DBC90}" dt="2021-10-13T09:10:55.238" v="211" actId="1035"/>
          <ac:picMkLst>
            <pc:docMk/>
            <pc:sldMk cId="0" sldId="261"/>
            <ac:picMk id="210" creationId="{00000000-0000-0000-0000-000000000000}"/>
          </ac:picMkLst>
        </pc:picChg>
        <pc:picChg chg="mod">
          <ac:chgData name="Pablo Alegria | TEB Sant Andreu" userId="5da1bd60-6c14-4627-994e-e22b4acabd49" providerId="ADAL" clId="{DFBAF5C3-20A2-4F39-B226-170FD89DBC90}" dt="2021-10-13T09:10:55.238" v="211" actId="1035"/>
          <ac:picMkLst>
            <pc:docMk/>
            <pc:sldMk cId="0" sldId="261"/>
            <ac:picMk id="211" creationId="{00000000-0000-0000-0000-000000000000}"/>
          </ac:picMkLst>
        </pc:picChg>
        <pc:picChg chg="mod">
          <ac:chgData name="Pablo Alegria | TEB Sant Andreu" userId="5da1bd60-6c14-4627-994e-e22b4acabd49" providerId="ADAL" clId="{DFBAF5C3-20A2-4F39-B226-170FD89DBC90}" dt="2021-10-13T09:10:55.238" v="211" actId="1035"/>
          <ac:picMkLst>
            <pc:docMk/>
            <pc:sldMk cId="0" sldId="261"/>
            <ac:picMk id="212" creationId="{00000000-0000-0000-0000-000000000000}"/>
          </ac:picMkLst>
        </pc:picChg>
      </pc:sldChg>
      <pc:sldChg chg="modSp mod">
        <pc:chgData name="Pablo Alegria | TEB Sant Andreu" userId="5da1bd60-6c14-4627-994e-e22b4acabd49" providerId="ADAL" clId="{DFBAF5C3-20A2-4F39-B226-170FD89DBC90}" dt="2021-10-13T09:11:40.821" v="275" actId="1036"/>
        <pc:sldMkLst>
          <pc:docMk/>
          <pc:sldMk cId="0" sldId="262"/>
        </pc:sldMkLst>
        <pc:spChg chg="mod">
          <ac:chgData name="Pablo Alegria | TEB Sant Andreu" userId="5da1bd60-6c14-4627-994e-e22b4acabd49" providerId="ADAL" clId="{DFBAF5C3-20A2-4F39-B226-170FD89DBC90}" dt="2021-10-13T09:11:30.090" v="262" actId="403"/>
          <ac:spMkLst>
            <pc:docMk/>
            <pc:sldMk cId="0" sldId="262"/>
            <ac:spMk id="216" creationId="{00000000-0000-0000-0000-000000000000}"/>
          </ac:spMkLst>
        </pc:spChg>
        <pc:spChg chg="mod">
          <ac:chgData name="Pablo Alegria | TEB Sant Andreu" userId="5da1bd60-6c14-4627-994e-e22b4acabd49" providerId="ADAL" clId="{DFBAF5C3-20A2-4F39-B226-170FD89DBC90}" dt="2021-10-13T09:11:07.841" v="227" actId="1076"/>
          <ac:spMkLst>
            <pc:docMk/>
            <pc:sldMk cId="0" sldId="262"/>
            <ac:spMk id="232" creationId="{00000000-0000-0000-0000-000000000000}"/>
          </ac:spMkLst>
        </pc:spChg>
        <pc:spChg chg="mod">
          <ac:chgData name="Pablo Alegria | TEB Sant Andreu" userId="5da1bd60-6c14-4627-994e-e22b4acabd49" providerId="ADAL" clId="{DFBAF5C3-20A2-4F39-B226-170FD89DBC90}" dt="2021-10-13T09:11:26.849" v="260" actId="1076"/>
          <ac:spMkLst>
            <pc:docMk/>
            <pc:sldMk cId="0" sldId="262"/>
            <ac:spMk id="233" creationId="{00000000-0000-0000-0000-000000000000}"/>
          </ac:spMkLst>
        </pc:spChg>
        <pc:picChg chg="mod">
          <ac:chgData name="Pablo Alegria | TEB Sant Andreu" userId="5da1bd60-6c14-4627-994e-e22b4acabd49" providerId="ADAL" clId="{DFBAF5C3-20A2-4F39-B226-170FD89DBC90}" dt="2021-10-13T09:11:05.154" v="226" actId="1035"/>
          <ac:picMkLst>
            <pc:docMk/>
            <pc:sldMk cId="0" sldId="262"/>
            <ac:picMk id="218" creationId="{00000000-0000-0000-0000-000000000000}"/>
          </ac:picMkLst>
        </pc:picChg>
        <pc:picChg chg="mod">
          <ac:chgData name="Pablo Alegria | TEB Sant Andreu" userId="5da1bd60-6c14-4627-994e-e22b4acabd49" providerId="ADAL" clId="{DFBAF5C3-20A2-4F39-B226-170FD89DBC90}" dt="2021-10-13T09:11:05.154" v="226" actId="1035"/>
          <ac:picMkLst>
            <pc:docMk/>
            <pc:sldMk cId="0" sldId="262"/>
            <ac:picMk id="219" creationId="{00000000-0000-0000-0000-000000000000}"/>
          </ac:picMkLst>
        </pc:picChg>
        <pc:picChg chg="mod">
          <ac:chgData name="Pablo Alegria | TEB Sant Andreu" userId="5da1bd60-6c14-4627-994e-e22b4acabd49" providerId="ADAL" clId="{DFBAF5C3-20A2-4F39-B226-170FD89DBC90}" dt="2021-10-13T09:11:05.154" v="226" actId="1035"/>
          <ac:picMkLst>
            <pc:docMk/>
            <pc:sldMk cId="0" sldId="262"/>
            <ac:picMk id="220" creationId="{00000000-0000-0000-0000-000000000000}"/>
          </ac:picMkLst>
        </pc:picChg>
        <pc:picChg chg="mod">
          <ac:chgData name="Pablo Alegria | TEB Sant Andreu" userId="5da1bd60-6c14-4627-994e-e22b4acabd49" providerId="ADAL" clId="{DFBAF5C3-20A2-4F39-B226-170FD89DBC90}" dt="2021-10-13T09:11:05.154" v="226" actId="1035"/>
          <ac:picMkLst>
            <pc:docMk/>
            <pc:sldMk cId="0" sldId="262"/>
            <ac:picMk id="221" creationId="{00000000-0000-0000-0000-000000000000}"/>
          </ac:picMkLst>
        </pc:picChg>
        <pc:picChg chg="mod">
          <ac:chgData name="Pablo Alegria | TEB Sant Andreu" userId="5da1bd60-6c14-4627-994e-e22b4acabd49" providerId="ADAL" clId="{DFBAF5C3-20A2-4F39-B226-170FD89DBC90}" dt="2021-10-13T09:11:05.154" v="226" actId="1035"/>
          <ac:picMkLst>
            <pc:docMk/>
            <pc:sldMk cId="0" sldId="262"/>
            <ac:picMk id="222" creationId="{00000000-0000-0000-0000-000000000000}"/>
          </ac:picMkLst>
        </pc:picChg>
        <pc:picChg chg="mod">
          <ac:chgData name="Pablo Alegria | TEB Sant Andreu" userId="5da1bd60-6c14-4627-994e-e22b4acabd49" providerId="ADAL" clId="{DFBAF5C3-20A2-4F39-B226-170FD89DBC90}" dt="2021-10-13T09:11:13.084" v="246" actId="1036"/>
          <ac:picMkLst>
            <pc:docMk/>
            <pc:sldMk cId="0" sldId="262"/>
            <ac:picMk id="223" creationId="{00000000-0000-0000-0000-000000000000}"/>
          </ac:picMkLst>
        </pc:picChg>
        <pc:picChg chg="mod">
          <ac:chgData name="Pablo Alegria | TEB Sant Andreu" userId="5da1bd60-6c14-4627-994e-e22b4acabd49" providerId="ADAL" clId="{DFBAF5C3-20A2-4F39-B226-170FD89DBC90}" dt="2021-10-13T09:11:13.084" v="246" actId="1036"/>
          <ac:picMkLst>
            <pc:docMk/>
            <pc:sldMk cId="0" sldId="262"/>
            <ac:picMk id="224" creationId="{00000000-0000-0000-0000-000000000000}"/>
          </ac:picMkLst>
        </pc:picChg>
        <pc:picChg chg="mod">
          <ac:chgData name="Pablo Alegria | TEB Sant Andreu" userId="5da1bd60-6c14-4627-994e-e22b4acabd49" providerId="ADAL" clId="{DFBAF5C3-20A2-4F39-B226-170FD89DBC90}" dt="2021-10-13T09:11:13.084" v="246" actId="1036"/>
          <ac:picMkLst>
            <pc:docMk/>
            <pc:sldMk cId="0" sldId="262"/>
            <ac:picMk id="225" creationId="{00000000-0000-0000-0000-000000000000}"/>
          </ac:picMkLst>
        </pc:picChg>
        <pc:picChg chg="mod">
          <ac:chgData name="Pablo Alegria | TEB Sant Andreu" userId="5da1bd60-6c14-4627-994e-e22b4acabd49" providerId="ADAL" clId="{DFBAF5C3-20A2-4F39-B226-170FD89DBC90}" dt="2021-10-13T09:11:40.821" v="275" actId="1036"/>
          <ac:picMkLst>
            <pc:docMk/>
            <pc:sldMk cId="0" sldId="262"/>
            <ac:picMk id="226" creationId="{00000000-0000-0000-0000-000000000000}"/>
          </ac:picMkLst>
        </pc:picChg>
        <pc:picChg chg="mod">
          <ac:chgData name="Pablo Alegria | TEB Sant Andreu" userId="5da1bd60-6c14-4627-994e-e22b4acabd49" providerId="ADAL" clId="{DFBAF5C3-20A2-4F39-B226-170FD89DBC90}" dt="2021-10-13T09:11:40.821" v="275" actId="1036"/>
          <ac:picMkLst>
            <pc:docMk/>
            <pc:sldMk cId="0" sldId="262"/>
            <ac:picMk id="227" creationId="{00000000-0000-0000-0000-000000000000}"/>
          </ac:picMkLst>
        </pc:picChg>
        <pc:picChg chg="mod">
          <ac:chgData name="Pablo Alegria | TEB Sant Andreu" userId="5da1bd60-6c14-4627-994e-e22b4acabd49" providerId="ADAL" clId="{DFBAF5C3-20A2-4F39-B226-170FD89DBC90}" dt="2021-10-13T09:11:40.821" v="275" actId="1036"/>
          <ac:picMkLst>
            <pc:docMk/>
            <pc:sldMk cId="0" sldId="262"/>
            <ac:picMk id="228" creationId="{00000000-0000-0000-0000-000000000000}"/>
          </ac:picMkLst>
        </pc:picChg>
        <pc:picChg chg="mod">
          <ac:chgData name="Pablo Alegria | TEB Sant Andreu" userId="5da1bd60-6c14-4627-994e-e22b4acabd49" providerId="ADAL" clId="{DFBAF5C3-20A2-4F39-B226-170FD89DBC90}" dt="2021-10-13T09:11:34.803" v="270" actId="1035"/>
          <ac:picMkLst>
            <pc:docMk/>
            <pc:sldMk cId="0" sldId="262"/>
            <ac:picMk id="229" creationId="{00000000-0000-0000-0000-000000000000}"/>
          </ac:picMkLst>
        </pc:picChg>
        <pc:picChg chg="mod">
          <ac:chgData name="Pablo Alegria | TEB Sant Andreu" userId="5da1bd60-6c14-4627-994e-e22b4acabd49" providerId="ADAL" clId="{DFBAF5C3-20A2-4F39-B226-170FD89DBC90}" dt="2021-10-13T09:11:34.803" v="270" actId="1035"/>
          <ac:picMkLst>
            <pc:docMk/>
            <pc:sldMk cId="0" sldId="262"/>
            <ac:picMk id="230" creationId="{00000000-0000-0000-0000-000000000000}"/>
          </ac:picMkLst>
        </pc:picChg>
        <pc:picChg chg="mod">
          <ac:chgData name="Pablo Alegria | TEB Sant Andreu" userId="5da1bd60-6c14-4627-994e-e22b4acabd49" providerId="ADAL" clId="{DFBAF5C3-20A2-4F39-B226-170FD89DBC90}" dt="2021-10-13T09:11:37.208" v="272" actId="1036"/>
          <ac:picMkLst>
            <pc:docMk/>
            <pc:sldMk cId="0" sldId="262"/>
            <ac:picMk id="231" creationId="{00000000-0000-0000-0000-000000000000}"/>
          </ac:picMkLst>
        </pc:picChg>
      </pc:sldChg>
      <pc:sldChg chg="addSp delSp modSp mod">
        <pc:chgData name="Pablo Alegria | TEB Sant Andreu" userId="5da1bd60-6c14-4627-994e-e22b4acabd49" providerId="ADAL" clId="{DFBAF5C3-20A2-4F39-B226-170FD89DBC90}" dt="2021-10-13T09:12:35.790" v="295" actId="1036"/>
        <pc:sldMkLst>
          <pc:docMk/>
          <pc:sldMk cId="0" sldId="264"/>
        </pc:sldMkLst>
        <pc:spChg chg="mod">
          <ac:chgData name="Pablo Alegria | TEB Sant Andreu" userId="5da1bd60-6c14-4627-994e-e22b4acabd49" providerId="ADAL" clId="{DFBAF5C3-20A2-4F39-B226-170FD89DBC90}" dt="2021-10-13T09:12:35.790" v="295" actId="1036"/>
          <ac:spMkLst>
            <pc:docMk/>
            <pc:sldMk cId="0" sldId="264"/>
            <ac:spMk id="250" creationId="{00000000-0000-0000-0000-000000000000}"/>
          </ac:spMkLst>
        </pc:spChg>
        <pc:picChg chg="add mod">
          <ac:chgData name="Pablo Alegria | TEB Sant Andreu" userId="5da1bd60-6c14-4627-994e-e22b4acabd49" providerId="ADAL" clId="{DFBAF5C3-20A2-4F39-B226-170FD89DBC90}" dt="2021-10-13T09:12:25.663" v="282"/>
          <ac:picMkLst>
            <pc:docMk/>
            <pc:sldMk cId="0" sldId="264"/>
            <ac:picMk id="9" creationId="{5566BD8E-3093-4C7C-B5E4-ADE6A5AFC998}"/>
          </ac:picMkLst>
        </pc:picChg>
        <pc:picChg chg="del">
          <ac:chgData name="Pablo Alegria | TEB Sant Andreu" userId="5da1bd60-6c14-4627-994e-e22b4acabd49" providerId="ADAL" clId="{DFBAF5C3-20A2-4F39-B226-170FD89DBC90}" dt="2021-10-13T09:12:27.321" v="283" actId="478"/>
          <ac:picMkLst>
            <pc:docMk/>
            <pc:sldMk cId="0" sldId="264"/>
            <ac:picMk id="251" creationId="{00000000-0000-0000-0000-000000000000}"/>
          </ac:picMkLst>
        </pc:picChg>
      </pc:sldChg>
    </pc:docChg>
  </pc:docChgLst>
  <pc:docChgLst>
    <pc:chgData name="Pablo Alegria | TEB Sant Andreu" userId="5da1bd60-6c14-4627-994e-e22b4acabd49" providerId="ADAL" clId="{E2377FD8-688D-4D27-A4DF-E83F9E24AFC9}"/>
    <pc:docChg chg="undo custSel modSld">
      <pc:chgData name="Pablo Alegria | TEB Sant Andreu" userId="5da1bd60-6c14-4627-994e-e22b4acabd49" providerId="ADAL" clId="{E2377FD8-688D-4D27-A4DF-E83F9E24AFC9}" dt="2021-10-14T15:54:53.086" v="2020" actId="20577"/>
      <pc:docMkLst>
        <pc:docMk/>
      </pc:docMkLst>
      <pc:sldChg chg="addSp delSp modSp mod modNotes">
        <pc:chgData name="Pablo Alegria | TEB Sant Andreu" userId="5da1bd60-6c14-4627-994e-e22b4acabd49" providerId="ADAL" clId="{E2377FD8-688D-4D27-A4DF-E83F9E24AFC9}" dt="2021-10-14T15:53:17.357" v="2019" actId="948"/>
        <pc:sldMkLst>
          <pc:docMk/>
          <pc:sldMk cId="0" sldId="256"/>
        </pc:sldMkLst>
        <pc:spChg chg="add mod">
          <ac:chgData name="Pablo Alegria | TEB Sant Andreu" userId="5da1bd60-6c14-4627-994e-e22b4acabd49" providerId="ADAL" clId="{E2377FD8-688D-4D27-A4DF-E83F9E24AFC9}" dt="2021-10-14T15:53:17.357" v="2019" actId="948"/>
          <ac:spMkLst>
            <pc:docMk/>
            <pc:sldMk cId="0" sldId="256"/>
            <ac:spMk id="3" creationId="{1F15388C-B96D-487C-A184-F366B3166D8A}"/>
          </ac:spMkLst>
        </pc:spChg>
        <pc:picChg chg="add mod ord">
          <ac:chgData name="Pablo Alegria | TEB Sant Andreu" userId="5da1bd60-6c14-4627-994e-e22b4acabd49" providerId="ADAL" clId="{E2377FD8-688D-4D27-A4DF-E83F9E24AFC9}" dt="2021-10-14T15:16:52.516" v="67" actId="167"/>
          <ac:picMkLst>
            <pc:docMk/>
            <pc:sldMk cId="0" sldId="256"/>
            <ac:picMk id="4" creationId="{FE89E769-0AD3-4E46-974E-B02011F74478}"/>
          </ac:picMkLst>
        </pc:picChg>
        <pc:picChg chg="del mod ord modCrop">
          <ac:chgData name="Pablo Alegria | TEB Sant Andreu" userId="5da1bd60-6c14-4627-994e-e22b4acabd49" providerId="ADAL" clId="{E2377FD8-688D-4D27-A4DF-E83F9E24AFC9}" dt="2021-10-14T15:16:54.515" v="68" actId="478"/>
          <ac:picMkLst>
            <pc:docMk/>
            <pc:sldMk cId="0" sldId="256"/>
            <ac:picMk id="120" creationId="{00000000-0000-0000-0000-000000000000}"/>
          </ac:picMkLst>
        </pc:picChg>
      </pc:sldChg>
      <pc:sldChg chg="modSp mod">
        <pc:chgData name="Pablo Alegria | TEB Sant Andreu" userId="5da1bd60-6c14-4627-994e-e22b4acabd49" providerId="ADAL" clId="{E2377FD8-688D-4D27-A4DF-E83F9E24AFC9}" dt="2021-10-14T15:54:53.086" v="2020" actId="20577"/>
        <pc:sldMkLst>
          <pc:docMk/>
          <pc:sldMk cId="0" sldId="257"/>
        </pc:sldMkLst>
        <pc:spChg chg="mod">
          <ac:chgData name="Pablo Alegria | TEB Sant Andreu" userId="5da1bd60-6c14-4627-994e-e22b4acabd49" providerId="ADAL" clId="{E2377FD8-688D-4D27-A4DF-E83F9E24AFC9}" dt="2021-10-14T15:17:59.217" v="94" actId="20577"/>
          <ac:spMkLst>
            <pc:docMk/>
            <pc:sldMk cId="0" sldId="257"/>
            <ac:spMk id="121" creationId="{00000000-0000-0000-0000-000000000000}"/>
          </ac:spMkLst>
        </pc:spChg>
        <pc:spChg chg="mod">
          <ac:chgData name="Pablo Alegria | TEB Sant Andreu" userId="5da1bd60-6c14-4627-994e-e22b4acabd49" providerId="ADAL" clId="{E2377FD8-688D-4D27-A4DF-E83F9E24AFC9}" dt="2021-10-14T15:54:53.086" v="2020" actId="20577"/>
          <ac:spMkLst>
            <pc:docMk/>
            <pc:sldMk cId="0" sldId="257"/>
            <ac:spMk id="122" creationId="{00000000-0000-0000-0000-000000000000}"/>
          </ac:spMkLst>
        </pc:spChg>
      </pc:sldChg>
      <pc:sldChg chg="modSp mod">
        <pc:chgData name="Pablo Alegria | TEB Sant Andreu" userId="5da1bd60-6c14-4627-994e-e22b4acabd49" providerId="ADAL" clId="{E2377FD8-688D-4D27-A4DF-E83F9E24AFC9}" dt="2021-10-14T15:46:55.367" v="2003" actId="1076"/>
        <pc:sldMkLst>
          <pc:docMk/>
          <pc:sldMk cId="0" sldId="258"/>
        </pc:sldMkLst>
        <pc:spChg chg="mod">
          <ac:chgData name="Pablo Alegria | TEB Sant Andreu" userId="5da1bd60-6c14-4627-994e-e22b4acabd49" providerId="ADAL" clId="{E2377FD8-688D-4D27-A4DF-E83F9E24AFC9}" dt="2021-10-14T15:22:11.812" v="544" actId="20577"/>
          <ac:spMkLst>
            <pc:docMk/>
            <pc:sldMk cId="0" sldId="258"/>
            <ac:spMk id="124" creationId="{00000000-0000-0000-0000-000000000000}"/>
          </ac:spMkLst>
        </pc:spChg>
        <pc:spChg chg="mod">
          <ac:chgData name="Pablo Alegria | TEB Sant Andreu" userId="5da1bd60-6c14-4627-994e-e22b4acabd49" providerId="ADAL" clId="{E2377FD8-688D-4D27-A4DF-E83F9E24AFC9}" dt="2021-10-14T15:46:55.367" v="2003" actId="1076"/>
          <ac:spMkLst>
            <pc:docMk/>
            <pc:sldMk cId="0" sldId="258"/>
            <ac:spMk id="140" creationId="{00000000-0000-0000-0000-000000000000}"/>
          </ac:spMkLst>
        </pc:spChg>
        <pc:picChg chg="mod">
          <ac:chgData name="Pablo Alegria | TEB Sant Andreu" userId="5da1bd60-6c14-4627-994e-e22b4acabd49" providerId="ADAL" clId="{E2377FD8-688D-4D27-A4DF-E83F9E24AFC9}" dt="2021-10-14T15:20:49.806" v="477" actId="1076"/>
          <ac:picMkLst>
            <pc:docMk/>
            <pc:sldMk cId="0" sldId="258"/>
            <ac:picMk id="127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20:51.852" v="478" actId="1076"/>
          <ac:picMkLst>
            <pc:docMk/>
            <pc:sldMk cId="0" sldId="258"/>
            <ac:picMk id="128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21:40.499" v="504" actId="1035"/>
          <ac:picMkLst>
            <pc:docMk/>
            <pc:sldMk cId="0" sldId="258"/>
            <ac:picMk id="129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21:40.499" v="504" actId="1035"/>
          <ac:picMkLst>
            <pc:docMk/>
            <pc:sldMk cId="0" sldId="258"/>
            <ac:picMk id="130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21:40.499" v="504" actId="1035"/>
          <ac:picMkLst>
            <pc:docMk/>
            <pc:sldMk cId="0" sldId="258"/>
            <ac:picMk id="131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21:54.530" v="527" actId="1038"/>
          <ac:picMkLst>
            <pc:docMk/>
            <pc:sldMk cId="0" sldId="258"/>
            <ac:picMk id="133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21:52.335" v="523" actId="1037"/>
          <ac:picMkLst>
            <pc:docMk/>
            <pc:sldMk cId="0" sldId="258"/>
            <ac:picMk id="134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22:35.777" v="573" actId="1036"/>
          <ac:picMkLst>
            <pc:docMk/>
            <pc:sldMk cId="0" sldId="258"/>
            <ac:picMk id="135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22:35.777" v="573" actId="1036"/>
          <ac:picMkLst>
            <pc:docMk/>
            <pc:sldMk cId="0" sldId="258"/>
            <ac:picMk id="136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22:35.777" v="573" actId="1036"/>
          <ac:picMkLst>
            <pc:docMk/>
            <pc:sldMk cId="0" sldId="258"/>
            <ac:picMk id="137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22:35.777" v="573" actId="1036"/>
          <ac:picMkLst>
            <pc:docMk/>
            <pc:sldMk cId="0" sldId="258"/>
            <ac:picMk id="138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25:16.337" v="574" actId="1038"/>
          <ac:picMkLst>
            <pc:docMk/>
            <pc:sldMk cId="0" sldId="258"/>
            <ac:picMk id="139" creationId="{00000000-0000-0000-0000-000000000000}"/>
          </ac:picMkLst>
        </pc:picChg>
      </pc:sldChg>
      <pc:sldChg chg="modSp mod">
        <pc:chgData name="Pablo Alegria | TEB Sant Andreu" userId="5da1bd60-6c14-4627-994e-e22b4acabd49" providerId="ADAL" clId="{E2377FD8-688D-4D27-A4DF-E83F9E24AFC9}" dt="2021-10-14T15:48:31.248" v="2013" actId="1035"/>
        <pc:sldMkLst>
          <pc:docMk/>
          <pc:sldMk cId="0" sldId="259"/>
        </pc:sldMkLst>
        <pc:spChg chg="mod">
          <ac:chgData name="Pablo Alegria | TEB Sant Andreu" userId="5da1bd60-6c14-4627-994e-e22b4acabd49" providerId="ADAL" clId="{E2377FD8-688D-4D27-A4DF-E83F9E24AFC9}" dt="2021-10-14T15:47:19.608" v="2004" actId="403"/>
          <ac:spMkLst>
            <pc:docMk/>
            <pc:sldMk cId="0" sldId="259"/>
            <ac:spMk id="143" creationId="{00000000-0000-0000-0000-000000000000}"/>
          </ac:spMkLst>
        </pc:spChg>
        <pc:spChg chg="mod">
          <ac:chgData name="Pablo Alegria | TEB Sant Andreu" userId="5da1bd60-6c14-4627-994e-e22b4acabd49" providerId="ADAL" clId="{E2377FD8-688D-4D27-A4DF-E83F9E24AFC9}" dt="2021-10-14T15:48:27.587" v="2011" actId="1035"/>
          <ac:spMkLst>
            <pc:docMk/>
            <pc:sldMk cId="0" sldId="259"/>
            <ac:spMk id="162" creationId="{00000000-0000-0000-0000-000000000000}"/>
          </ac:spMkLst>
        </pc:spChg>
        <pc:spChg chg="mod">
          <ac:chgData name="Pablo Alegria | TEB Sant Andreu" userId="5da1bd60-6c14-4627-994e-e22b4acabd49" providerId="ADAL" clId="{E2377FD8-688D-4D27-A4DF-E83F9E24AFC9}" dt="2021-10-14T15:47:28.723" v="2008" actId="1036"/>
          <ac:spMkLst>
            <pc:docMk/>
            <pc:sldMk cId="0" sldId="259"/>
            <ac:spMk id="163" creationId="{00000000-0000-0000-0000-000000000000}"/>
          </ac:spMkLst>
        </pc:spChg>
        <pc:picChg chg="mod">
          <ac:chgData name="Pablo Alegria | TEB Sant Andreu" userId="5da1bd60-6c14-4627-994e-e22b4acabd49" providerId="ADAL" clId="{E2377FD8-688D-4D27-A4DF-E83F9E24AFC9}" dt="2021-10-14T15:48:31.248" v="2013" actId="1035"/>
          <ac:picMkLst>
            <pc:docMk/>
            <pc:sldMk cId="0" sldId="259"/>
            <ac:picMk id="145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48:31.248" v="2013" actId="1035"/>
          <ac:picMkLst>
            <pc:docMk/>
            <pc:sldMk cId="0" sldId="259"/>
            <ac:picMk id="146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28:14.017" v="811" actId="1037"/>
          <ac:picMkLst>
            <pc:docMk/>
            <pc:sldMk cId="0" sldId="259"/>
            <ac:picMk id="147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29:28.017" v="855" actId="1076"/>
          <ac:picMkLst>
            <pc:docMk/>
            <pc:sldMk cId="0" sldId="259"/>
            <ac:picMk id="149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29:26.777" v="854" actId="1076"/>
          <ac:picMkLst>
            <pc:docMk/>
            <pc:sldMk cId="0" sldId="259"/>
            <ac:picMk id="150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29:34.572" v="862" actId="1036"/>
          <ac:picMkLst>
            <pc:docMk/>
            <pc:sldMk cId="0" sldId="259"/>
            <ac:picMk id="151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29:55.153" v="917" actId="1038"/>
          <ac:picMkLst>
            <pc:docMk/>
            <pc:sldMk cId="0" sldId="259"/>
            <ac:picMk id="152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29:57.487" v="923" actId="1038"/>
          <ac:picMkLst>
            <pc:docMk/>
            <pc:sldMk cId="0" sldId="259"/>
            <ac:picMk id="153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29:59.157" v="927" actId="1038"/>
          <ac:picMkLst>
            <pc:docMk/>
            <pc:sldMk cId="0" sldId="259"/>
            <ac:picMk id="154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25:54.347" v="624" actId="1038"/>
          <ac:picMkLst>
            <pc:docMk/>
            <pc:sldMk cId="0" sldId="259"/>
            <ac:picMk id="156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26:48.146" v="649" actId="1038"/>
          <ac:picMkLst>
            <pc:docMk/>
            <pc:sldMk cId="0" sldId="259"/>
            <ac:picMk id="157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26:51.467" v="651" actId="1038"/>
          <ac:picMkLst>
            <pc:docMk/>
            <pc:sldMk cId="0" sldId="259"/>
            <ac:picMk id="158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26:58.247" v="657" actId="1038"/>
          <ac:picMkLst>
            <pc:docMk/>
            <pc:sldMk cId="0" sldId="259"/>
            <ac:picMk id="159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48:31.248" v="2013" actId="1035"/>
          <ac:picMkLst>
            <pc:docMk/>
            <pc:sldMk cId="0" sldId="259"/>
            <ac:picMk id="160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28:11.447" v="798" actId="1038"/>
          <ac:picMkLst>
            <pc:docMk/>
            <pc:sldMk cId="0" sldId="259"/>
            <ac:picMk id="161" creationId="{00000000-0000-0000-0000-000000000000}"/>
          </ac:picMkLst>
        </pc:picChg>
      </pc:sldChg>
      <pc:sldChg chg="modSp mod">
        <pc:chgData name="Pablo Alegria | TEB Sant Andreu" userId="5da1bd60-6c14-4627-994e-e22b4acabd49" providerId="ADAL" clId="{E2377FD8-688D-4D27-A4DF-E83F9E24AFC9}" dt="2021-10-14T15:48:45.174" v="2014" actId="1035"/>
        <pc:sldMkLst>
          <pc:docMk/>
          <pc:sldMk cId="0" sldId="260"/>
        </pc:sldMkLst>
        <pc:spChg chg="mod">
          <ac:chgData name="Pablo Alegria | TEB Sant Andreu" userId="5da1bd60-6c14-4627-994e-e22b4acabd49" providerId="ADAL" clId="{E2377FD8-688D-4D27-A4DF-E83F9E24AFC9}" dt="2021-10-14T15:35:32.758" v="1255" actId="255"/>
          <ac:spMkLst>
            <pc:docMk/>
            <pc:sldMk cId="0" sldId="260"/>
            <ac:spMk id="165" creationId="{00000000-0000-0000-0000-000000000000}"/>
          </ac:spMkLst>
        </pc:spChg>
        <pc:spChg chg="mod">
          <ac:chgData name="Pablo Alegria | TEB Sant Andreu" userId="5da1bd60-6c14-4627-994e-e22b4acabd49" providerId="ADAL" clId="{E2377FD8-688D-4D27-A4DF-E83F9E24AFC9}" dt="2021-10-14T15:48:45.174" v="2014" actId="1035"/>
          <ac:spMkLst>
            <pc:docMk/>
            <pc:sldMk cId="0" sldId="260"/>
            <ac:spMk id="190" creationId="{00000000-0000-0000-0000-000000000000}"/>
          </ac:spMkLst>
        </pc:spChg>
        <pc:spChg chg="mod">
          <ac:chgData name="Pablo Alegria | TEB Sant Andreu" userId="5da1bd60-6c14-4627-994e-e22b4acabd49" providerId="ADAL" clId="{E2377FD8-688D-4D27-A4DF-E83F9E24AFC9}" dt="2021-10-14T15:33:36.388" v="1129" actId="1035"/>
          <ac:spMkLst>
            <pc:docMk/>
            <pc:sldMk cId="0" sldId="260"/>
            <ac:spMk id="191" creationId="{00000000-0000-0000-0000-000000000000}"/>
          </ac:spMkLst>
        </pc:spChg>
        <pc:spChg chg="mod">
          <ac:chgData name="Pablo Alegria | TEB Sant Andreu" userId="5da1bd60-6c14-4627-994e-e22b4acabd49" providerId="ADAL" clId="{E2377FD8-688D-4D27-A4DF-E83F9E24AFC9}" dt="2021-10-14T15:33:51.687" v="1135" actId="1035"/>
          <ac:spMkLst>
            <pc:docMk/>
            <pc:sldMk cId="0" sldId="260"/>
            <ac:spMk id="192" creationId="{00000000-0000-0000-0000-000000000000}"/>
          </ac:spMkLst>
        </pc:spChg>
        <pc:picChg chg="mod">
          <ac:chgData name="Pablo Alegria | TEB Sant Andreu" userId="5da1bd60-6c14-4627-994e-e22b4acabd49" providerId="ADAL" clId="{E2377FD8-688D-4D27-A4DF-E83F9E24AFC9}" dt="2021-10-14T15:33:25.438" v="1115" actId="1035"/>
          <ac:picMkLst>
            <pc:docMk/>
            <pc:sldMk cId="0" sldId="260"/>
            <ac:picMk id="167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33:25.438" v="1115" actId="1035"/>
          <ac:picMkLst>
            <pc:docMk/>
            <pc:sldMk cId="0" sldId="260"/>
            <ac:picMk id="168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33:25.438" v="1115" actId="1035"/>
          <ac:picMkLst>
            <pc:docMk/>
            <pc:sldMk cId="0" sldId="260"/>
            <ac:picMk id="169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33:25.438" v="1115" actId="1035"/>
          <ac:picMkLst>
            <pc:docMk/>
            <pc:sldMk cId="0" sldId="260"/>
            <ac:picMk id="170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33:50.757" v="1134" actId="1035"/>
          <ac:picMkLst>
            <pc:docMk/>
            <pc:sldMk cId="0" sldId="260"/>
            <ac:picMk id="171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34:15.577" v="1144" actId="1036"/>
          <ac:picMkLst>
            <pc:docMk/>
            <pc:sldMk cId="0" sldId="260"/>
            <ac:picMk id="172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33:50.757" v="1134" actId="1035"/>
          <ac:picMkLst>
            <pc:docMk/>
            <pc:sldMk cId="0" sldId="260"/>
            <ac:picMk id="173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33:50.757" v="1134" actId="1035"/>
          <ac:picMkLst>
            <pc:docMk/>
            <pc:sldMk cId="0" sldId="260"/>
            <ac:picMk id="174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34:12.457" v="1143" actId="1035"/>
          <ac:picMkLst>
            <pc:docMk/>
            <pc:sldMk cId="0" sldId="260"/>
            <ac:picMk id="175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34:12.457" v="1143" actId="1035"/>
          <ac:picMkLst>
            <pc:docMk/>
            <pc:sldMk cId="0" sldId="260"/>
            <ac:picMk id="176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34:12.457" v="1143" actId="1035"/>
          <ac:picMkLst>
            <pc:docMk/>
            <pc:sldMk cId="0" sldId="260"/>
            <ac:picMk id="177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34:12.457" v="1143" actId="1035"/>
          <ac:picMkLst>
            <pc:docMk/>
            <pc:sldMk cId="0" sldId="260"/>
            <ac:picMk id="178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35:07.337" v="1220" actId="1036"/>
          <ac:picMkLst>
            <pc:docMk/>
            <pc:sldMk cId="0" sldId="260"/>
            <ac:picMk id="179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35:14.346" v="1229" actId="1038"/>
          <ac:picMkLst>
            <pc:docMk/>
            <pc:sldMk cId="0" sldId="260"/>
            <ac:picMk id="180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35:15.027" v="1231" actId="1038"/>
          <ac:picMkLst>
            <pc:docMk/>
            <pc:sldMk cId="0" sldId="260"/>
            <ac:picMk id="181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35:15.968" v="1233" actId="1038"/>
          <ac:picMkLst>
            <pc:docMk/>
            <pc:sldMk cId="0" sldId="260"/>
            <ac:picMk id="182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35:21.289" v="1251" actId="1038"/>
          <ac:picMkLst>
            <pc:docMk/>
            <pc:sldMk cId="0" sldId="260"/>
            <ac:picMk id="183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35:19.897" v="1248" actId="1037"/>
          <ac:picMkLst>
            <pc:docMk/>
            <pc:sldMk cId="0" sldId="260"/>
            <ac:picMk id="184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31:20.617" v="975" actId="1038"/>
          <ac:picMkLst>
            <pc:docMk/>
            <pc:sldMk cId="0" sldId="260"/>
            <ac:picMk id="186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31:20.617" v="975" actId="1038"/>
          <ac:picMkLst>
            <pc:docMk/>
            <pc:sldMk cId="0" sldId="260"/>
            <ac:picMk id="187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31:21.597" v="980" actId="1038"/>
          <ac:picMkLst>
            <pc:docMk/>
            <pc:sldMk cId="0" sldId="260"/>
            <ac:picMk id="188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31:13.257" v="971" actId="1076"/>
          <ac:picMkLst>
            <pc:docMk/>
            <pc:sldMk cId="0" sldId="260"/>
            <ac:picMk id="189" creationId="{00000000-0000-0000-0000-000000000000}"/>
          </ac:picMkLst>
        </pc:picChg>
      </pc:sldChg>
      <pc:sldChg chg="modSp mod">
        <pc:chgData name="Pablo Alegria | TEB Sant Andreu" userId="5da1bd60-6c14-4627-994e-e22b4acabd49" providerId="ADAL" clId="{E2377FD8-688D-4D27-A4DF-E83F9E24AFC9}" dt="2021-10-14T15:38:52.687" v="1649" actId="1036"/>
        <pc:sldMkLst>
          <pc:docMk/>
          <pc:sldMk cId="0" sldId="261"/>
        </pc:sldMkLst>
        <pc:spChg chg="mod">
          <ac:chgData name="Pablo Alegria | TEB Sant Andreu" userId="5da1bd60-6c14-4627-994e-e22b4acabd49" providerId="ADAL" clId="{E2377FD8-688D-4D27-A4DF-E83F9E24AFC9}" dt="2021-10-14T15:38:49.733" v="1643" actId="14100"/>
          <ac:spMkLst>
            <pc:docMk/>
            <pc:sldMk cId="0" sldId="261"/>
            <ac:spMk id="194" creationId="{00000000-0000-0000-0000-000000000000}"/>
          </ac:spMkLst>
        </pc:spChg>
        <pc:spChg chg="mod">
          <ac:chgData name="Pablo Alegria | TEB Sant Andreu" userId="5da1bd60-6c14-4627-994e-e22b4acabd49" providerId="ADAL" clId="{E2377FD8-688D-4D27-A4DF-E83F9E24AFC9}" dt="2021-10-14T15:37:06.228" v="1436" actId="1076"/>
          <ac:spMkLst>
            <pc:docMk/>
            <pc:sldMk cId="0" sldId="261"/>
            <ac:spMk id="213" creationId="{00000000-0000-0000-0000-000000000000}"/>
          </ac:spMkLst>
        </pc:spChg>
        <pc:spChg chg="mod">
          <ac:chgData name="Pablo Alegria | TEB Sant Andreu" userId="5da1bd60-6c14-4627-994e-e22b4acabd49" providerId="ADAL" clId="{E2377FD8-688D-4D27-A4DF-E83F9E24AFC9}" dt="2021-10-14T15:38:52.687" v="1649" actId="1036"/>
          <ac:spMkLst>
            <pc:docMk/>
            <pc:sldMk cId="0" sldId="261"/>
            <ac:spMk id="215" creationId="{00000000-0000-0000-0000-000000000000}"/>
          </ac:spMkLst>
        </pc:spChg>
        <pc:picChg chg="mod">
          <ac:chgData name="Pablo Alegria | TEB Sant Andreu" userId="5da1bd60-6c14-4627-994e-e22b4acabd49" providerId="ADAL" clId="{E2377FD8-688D-4D27-A4DF-E83F9E24AFC9}" dt="2021-10-14T15:36:51.117" v="1383" actId="1038"/>
          <ac:picMkLst>
            <pc:docMk/>
            <pc:sldMk cId="0" sldId="261"/>
            <ac:picMk id="196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37:00.457" v="1433" actId="1037"/>
          <ac:picMkLst>
            <pc:docMk/>
            <pc:sldMk cId="0" sldId="261"/>
            <ac:picMk id="197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37:01.642" v="1435" actId="1037"/>
          <ac:picMkLst>
            <pc:docMk/>
            <pc:sldMk cId="0" sldId="261"/>
            <ac:picMk id="198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37:19.547" v="1444" actId="1038"/>
          <ac:picMkLst>
            <pc:docMk/>
            <pc:sldMk cId="0" sldId="261"/>
            <ac:picMk id="199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37:31.436" v="1517" actId="1038"/>
          <ac:picMkLst>
            <pc:docMk/>
            <pc:sldMk cId="0" sldId="261"/>
            <ac:picMk id="200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37:29.577" v="1507" actId="1038"/>
          <ac:picMkLst>
            <pc:docMk/>
            <pc:sldMk cId="0" sldId="261"/>
            <ac:picMk id="201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37:36.628" v="1519" actId="1037"/>
          <ac:picMkLst>
            <pc:docMk/>
            <pc:sldMk cId="0" sldId="261"/>
            <ac:picMk id="202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37:41.701" v="1526" actId="1037"/>
          <ac:picMkLst>
            <pc:docMk/>
            <pc:sldMk cId="0" sldId="261"/>
            <ac:picMk id="203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37:51.308" v="1548" actId="1036"/>
          <ac:picMkLst>
            <pc:docMk/>
            <pc:sldMk cId="0" sldId="261"/>
            <ac:picMk id="204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37:52.195" v="1549" actId="1035"/>
          <ac:picMkLst>
            <pc:docMk/>
            <pc:sldMk cId="0" sldId="261"/>
            <ac:picMk id="205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37:54.867" v="1557" actId="1037"/>
          <ac:picMkLst>
            <pc:docMk/>
            <pc:sldMk cId="0" sldId="261"/>
            <ac:picMk id="206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38:01.827" v="1567" actId="1035"/>
          <ac:picMkLst>
            <pc:docMk/>
            <pc:sldMk cId="0" sldId="261"/>
            <ac:picMk id="207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38:45.317" v="1642" actId="1036"/>
          <ac:picMkLst>
            <pc:docMk/>
            <pc:sldMk cId="0" sldId="261"/>
            <ac:picMk id="208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38:45.317" v="1642" actId="1036"/>
          <ac:picMkLst>
            <pc:docMk/>
            <pc:sldMk cId="0" sldId="261"/>
            <ac:picMk id="209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38:45.317" v="1642" actId="1036"/>
          <ac:picMkLst>
            <pc:docMk/>
            <pc:sldMk cId="0" sldId="261"/>
            <ac:picMk id="210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38:45.317" v="1642" actId="1036"/>
          <ac:picMkLst>
            <pc:docMk/>
            <pc:sldMk cId="0" sldId="261"/>
            <ac:picMk id="211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38:45.317" v="1642" actId="1036"/>
          <ac:picMkLst>
            <pc:docMk/>
            <pc:sldMk cId="0" sldId="261"/>
            <ac:picMk id="212" creationId="{00000000-0000-0000-0000-000000000000}"/>
          </ac:picMkLst>
        </pc:picChg>
      </pc:sldChg>
      <pc:sldChg chg="modSp mod">
        <pc:chgData name="Pablo Alegria | TEB Sant Andreu" userId="5da1bd60-6c14-4627-994e-e22b4acabd49" providerId="ADAL" clId="{E2377FD8-688D-4D27-A4DF-E83F9E24AFC9}" dt="2021-10-14T15:41:32.178" v="1839" actId="1036"/>
        <pc:sldMkLst>
          <pc:docMk/>
          <pc:sldMk cId="0" sldId="262"/>
        </pc:sldMkLst>
        <pc:spChg chg="mod">
          <ac:chgData name="Pablo Alegria | TEB Sant Andreu" userId="5da1bd60-6c14-4627-994e-e22b4acabd49" providerId="ADAL" clId="{E2377FD8-688D-4D27-A4DF-E83F9E24AFC9}" dt="2021-10-14T15:40:50.157" v="1786" actId="403"/>
          <ac:spMkLst>
            <pc:docMk/>
            <pc:sldMk cId="0" sldId="262"/>
            <ac:spMk id="216" creationId="{00000000-0000-0000-0000-000000000000}"/>
          </ac:spMkLst>
        </pc:spChg>
        <pc:spChg chg="mod">
          <ac:chgData name="Pablo Alegria | TEB Sant Andreu" userId="5da1bd60-6c14-4627-994e-e22b4acabd49" providerId="ADAL" clId="{E2377FD8-688D-4D27-A4DF-E83F9E24AFC9}" dt="2021-10-14T15:41:20.653" v="1811" actId="1036"/>
          <ac:spMkLst>
            <pc:docMk/>
            <pc:sldMk cId="0" sldId="262"/>
            <ac:spMk id="234" creationId="{00000000-0000-0000-0000-000000000000}"/>
          </ac:spMkLst>
        </pc:spChg>
        <pc:picChg chg="mod">
          <ac:chgData name="Pablo Alegria | TEB Sant Andreu" userId="5da1bd60-6c14-4627-994e-e22b4acabd49" providerId="ADAL" clId="{E2377FD8-688D-4D27-A4DF-E83F9E24AFC9}" dt="2021-10-14T15:40:08.278" v="1767" actId="1035"/>
          <ac:picMkLst>
            <pc:docMk/>
            <pc:sldMk cId="0" sldId="262"/>
            <ac:picMk id="219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40:07.138" v="1766" actId="1036"/>
          <ac:picMkLst>
            <pc:docMk/>
            <pc:sldMk cId="0" sldId="262"/>
            <ac:picMk id="220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40:10.627" v="1774" actId="1038"/>
          <ac:picMkLst>
            <pc:docMk/>
            <pc:sldMk cId="0" sldId="262"/>
            <ac:picMk id="221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40:12.767" v="1781" actId="1037"/>
          <ac:picMkLst>
            <pc:docMk/>
            <pc:sldMk cId="0" sldId="262"/>
            <ac:picMk id="222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40:54.527" v="1788" actId="1035"/>
          <ac:picMkLst>
            <pc:docMk/>
            <pc:sldMk cId="0" sldId="262"/>
            <ac:picMk id="223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41:00.288" v="1801" actId="1036"/>
          <ac:picMkLst>
            <pc:docMk/>
            <pc:sldMk cId="0" sldId="262"/>
            <ac:picMk id="224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41:01.337" v="1802" actId="1036"/>
          <ac:picMkLst>
            <pc:docMk/>
            <pc:sldMk cId="0" sldId="262"/>
            <ac:picMk id="225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41:06.847" v="1807" actId="1036"/>
          <ac:picMkLst>
            <pc:docMk/>
            <pc:sldMk cId="0" sldId="262"/>
            <ac:picMk id="226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41:12.207" v="1808" actId="1076"/>
          <ac:picMkLst>
            <pc:docMk/>
            <pc:sldMk cId="0" sldId="262"/>
            <ac:picMk id="227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41:14.558" v="1809" actId="1076"/>
          <ac:picMkLst>
            <pc:docMk/>
            <pc:sldMk cId="0" sldId="262"/>
            <ac:picMk id="228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41:32.178" v="1839" actId="1036"/>
          <ac:picMkLst>
            <pc:docMk/>
            <pc:sldMk cId="0" sldId="262"/>
            <ac:picMk id="229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41:30.566" v="1836" actId="1035"/>
          <ac:picMkLst>
            <pc:docMk/>
            <pc:sldMk cId="0" sldId="262"/>
            <ac:picMk id="230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41:28.503" v="1835" actId="1037"/>
          <ac:picMkLst>
            <pc:docMk/>
            <pc:sldMk cId="0" sldId="262"/>
            <ac:picMk id="231" creationId="{00000000-0000-0000-0000-000000000000}"/>
          </ac:picMkLst>
        </pc:picChg>
      </pc:sldChg>
      <pc:sldChg chg="modSp mod">
        <pc:chgData name="Pablo Alegria | TEB Sant Andreu" userId="5da1bd60-6c14-4627-994e-e22b4acabd49" providerId="ADAL" clId="{E2377FD8-688D-4D27-A4DF-E83F9E24AFC9}" dt="2021-10-14T15:42:45.937" v="1948" actId="1035"/>
        <pc:sldMkLst>
          <pc:docMk/>
          <pc:sldMk cId="0" sldId="263"/>
        </pc:sldMkLst>
        <pc:spChg chg="mod">
          <ac:chgData name="Pablo Alegria | TEB Sant Andreu" userId="5da1bd60-6c14-4627-994e-e22b4acabd49" providerId="ADAL" clId="{E2377FD8-688D-4D27-A4DF-E83F9E24AFC9}" dt="2021-10-14T15:42:28.318" v="1924" actId="6549"/>
          <ac:spMkLst>
            <pc:docMk/>
            <pc:sldMk cId="0" sldId="263"/>
            <ac:spMk id="236" creationId="{00000000-0000-0000-0000-000000000000}"/>
          </ac:spMkLst>
        </pc:spChg>
        <pc:spChg chg="mod">
          <ac:chgData name="Pablo Alegria | TEB Sant Andreu" userId="5da1bd60-6c14-4627-994e-e22b4acabd49" providerId="ADAL" clId="{E2377FD8-688D-4D27-A4DF-E83F9E24AFC9}" dt="2021-10-14T15:42:45.937" v="1948" actId="1035"/>
          <ac:spMkLst>
            <pc:docMk/>
            <pc:sldMk cId="0" sldId="263"/>
            <ac:spMk id="244" creationId="{00000000-0000-0000-0000-000000000000}"/>
          </ac:spMkLst>
        </pc:spChg>
        <pc:picChg chg="mod">
          <ac:chgData name="Pablo Alegria | TEB Sant Andreu" userId="5da1bd60-6c14-4627-994e-e22b4acabd49" providerId="ADAL" clId="{E2377FD8-688D-4D27-A4DF-E83F9E24AFC9}" dt="2021-10-14T15:42:12.438" v="1890" actId="1035"/>
          <ac:picMkLst>
            <pc:docMk/>
            <pc:sldMk cId="0" sldId="263"/>
            <ac:picMk id="237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42:14.327" v="1892" actId="1035"/>
          <ac:picMkLst>
            <pc:docMk/>
            <pc:sldMk cId="0" sldId="263"/>
            <ac:picMk id="238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42:15.377" v="1894" actId="1035"/>
          <ac:picMkLst>
            <pc:docMk/>
            <pc:sldMk cId="0" sldId="263"/>
            <ac:picMk id="239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42:16.377" v="1897" actId="1035"/>
          <ac:picMkLst>
            <pc:docMk/>
            <pc:sldMk cId="0" sldId="263"/>
            <ac:picMk id="240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42:44.267" v="1946" actId="1036"/>
          <ac:picMkLst>
            <pc:docMk/>
            <pc:sldMk cId="0" sldId="263"/>
            <ac:picMk id="241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42:44.267" v="1946" actId="1036"/>
          <ac:picMkLst>
            <pc:docMk/>
            <pc:sldMk cId="0" sldId="263"/>
            <ac:picMk id="242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42:44.267" v="1946" actId="1036"/>
          <ac:picMkLst>
            <pc:docMk/>
            <pc:sldMk cId="0" sldId="263"/>
            <ac:picMk id="243" creationId="{00000000-0000-0000-0000-000000000000}"/>
          </ac:picMkLst>
        </pc:picChg>
      </pc:sldChg>
      <pc:sldChg chg="modSp mod">
        <pc:chgData name="Pablo Alegria | TEB Sant Andreu" userId="5da1bd60-6c14-4627-994e-e22b4acabd49" providerId="ADAL" clId="{E2377FD8-688D-4D27-A4DF-E83F9E24AFC9}" dt="2021-10-14T15:46:30.277" v="2002" actId="14100"/>
        <pc:sldMkLst>
          <pc:docMk/>
          <pc:sldMk cId="0" sldId="264"/>
        </pc:sldMkLst>
        <pc:spChg chg="mod">
          <ac:chgData name="Pablo Alegria | TEB Sant Andreu" userId="5da1bd60-6c14-4627-994e-e22b4acabd49" providerId="ADAL" clId="{E2377FD8-688D-4D27-A4DF-E83F9E24AFC9}" dt="2021-10-14T15:45:30.618" v="1989" actId="20577"/>
          <ac:spMkLst>
            <pc:docMk/>
            <pc:sldMk cId="0" sldId="264"/>
            <ac:spMk id="246" creationId="{00000000-0000-0000-0000-000000000000}"/>
          </ac:spMkLst>
        </pc:spChg>
        <pc:spChg chg="mod">
          <ac:chgData name="Pablo Alegria | TEB Sant Andreu" userId="5da1bd60-6c14-4627-994e-e22b4acabd49" providerId="ADAL" clId="{E2377FD8-688D-4D27-A4DF-E83F9E24AFC9}" dt="2021-10-14T15:46:30.277" v="2002" actId="14100"/>
          <ac:spMkLst>
            <pc:docMk/>
            <pc:sldMk cId="0" sldId="264"/>
            <ac:spMk id="250" creationId="{00000000-0000-0000-0000-000000000000}"/>
          </ac:spMkLst>
        </pc:spChg>
        <pc:picChg chg="mod">
          <ac:chgData name="Pablo Alegria | TEB Sant Andreu" userId="5da1bd60-6c14-4627-994e-e22b4acabd49" providerId="ADAL" clId="{E2377FD8-688D-4D27-A4DF-E83F9E24AFC9}" dt="2021-10-14T15:45:40.443" v="1991" actId="1076"/>
          <ac:picMkLst>
            <pc:docMk/>
            <pc:sldMk cId="0" sldId="264"/>
            <ac:picMk id="247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45:35.208" v="1990" actId="1076"/>
          <ac:picMkLst>
            <pc:docMk/>
            <pc:sldMk cId="0" sldId="264"/>
            <ac:picMk id="248" creationId="{00000000-0000-0000-0000-000000000000}"/>
          </ac:picMkLst>
        </pc:picChg>
        <pc:picChg chg="mod">
          <ac:chgData name="Pablo Alegria | TEB Sant Andreu" userId="5da1bd60-6c14-4627-994e-e22b4acabd49" providerId="ADAL" clId="{E2377FD8-688D-4D27-A4DF-E83F9E24AFC9}" dt="2021-10-14T15:45:35.208" v="1990" actId="1076"/>
          <ac:picMkLst>
            <pc:docMk/>
            <pc:sldMk cId="0" sldId="264"/>
            <ac:picMk id="249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s-ES" sz="4400" b="0" strike="noStrike" spc="-1">
                <a:latin typeface="Arial"/>
              </a:rPr>
              <a:t>Pulse para desplazar la diapositiva</a:t>
            </a:r>
          </a:p>
        </p:txBody>
      </p:sp>
      <p:sp>
        <p:nvSpPr>
          <p:cNvPr id="11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s-ES" sz="2000" b="0" strike="noStrike" spc="-1">
                <a:latin typeface="Arial"/>
              </a:rPr>
              <a:t>Pulse para editar el formato de las notas</a:t>
            </a:r>
          </a:p>
        </p:txBody>
      </p:sp>
      <p:sp>
        <p:nvSpPr>
          <p:cNvPr id="116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s-ES" sz="1400" b="0" strike="noStrike" spc="-1">
                <a:latin typeface="Times New Roman"/>
              </a:rPr>
              <a:t>&lt;cabecera&gt;</a:t>
            </a:r>
          </a:p>
        </p:txBody>
      </p:sp>
      <p:sp>
        <p:nvSpPr>
          <p:cNvPr id="117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es-ES" sz="1400" b="0" strike="noStrike" spc="-1">
                <a:latin typeface="Times New Roman"/>
              </a:rPr>
              <a:t>&lt;fecha/hora&gt;</a:t>
            </a:r>
          </a:p>
        </p:txBody>
      </p:sp>
      <p:sp>
        <p:nvSpPr>
          <p:cNvPr id="118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es-ES" sz="1400" b="0" strike="noStrike" spc="-1">
                <a:latin typeface="Times New Roman"/>
              </a:rPr>
              <a:t>&lt;pie de página&gt;</a:t>
            </a:r>
          </a:p>
        </p:txBody>
      </p:sp>
      <p:sp>
        <p:nvSpPr>
          <p:cNvPr id="119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14ADF28E-DCCF-473D-A9D1-DF7A19738B3C}" type="slidenum">
              <a:rPr lang="es-ES" sz="1400" b="0" strike="noStrike" spc="-1">
                <a:latin typeface="Times New Roman"/>
              </a:rPr>
              <a:t>‹Nº›</a:t>
            </a:fld>
            <a:endParaRPr lang="es-ES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</p:spPr>
      </p:sp>
      <p:sp>
        <p:nvSpPr>
          <p:cNvPr id="253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320" cy="4113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000" b="0" strike="noStrike" spc="-1">
              <a:latin typeface="Arial"/>
            </a:endParaRPr>
          </a:p>
        </p:txBody>
      </p:sp>
      <p:sp>
        <p:nvSpPr>
          <p:cNvPr id="254" name="3 Marcador de número de diapositiva"/>
          <p:cNvSpPr/>
          <p:nvPr/>
        </p:nvSpPr>
        <p:spPr>
          <a:xfrm>
            <a:off x="3884760" y="8685360"/>
            <a:ext cx="2970720" cy="45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7CA1CD4F-B103-4F5E-BF61-C8328AD731AA}" type="slidenum">
              <a:rPr lang="es-E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</a:t>
            </a:fld>
            <a:endParaRPr lang="es-ES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</p:spPr>
      </p:sp>
      <p:sp>
        <p:nvSpPr>
          <p:cNvPr id="256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320" cy="4113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000" b="0" strike="noStrike" spc="-1">
              <a:latin typeface="Arial"/>
            </a:endParaRPr>
          </a:p>
        </p:txBody>
      </p:sp>
      <p:sp>
        <p:nvSpPr>
          <p:cNvPr id="257" name="3 Marcador de número de diapositiva"/>
          <p:cNvSpPr/>
          <p:nvPr/>
        </p:nvSpPr>
        <p:spPr>
          <a:xfrm>
            <a:off x="3884760" y="8685360"/>
            <a:ext cx="2970720" cy="45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4C992C97-E5DB-45AC-8CB8-59E6FA457059}" type="slidenum">
              <a:rPr lang="es-E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2</a:t>
            </a:fld>
            <a:endParaRPr lang="es-ES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9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94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9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06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12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13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s-ES" sz="1800" b="0" strike="noStrike" spc="-1">
                <a:latin typeface="Arial"/>
              </a:rPr>
              <a:t>Pulse para editar el formato del texto de título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strike="noStrike" spc="-1">
                <a:latin typeface="Arial"/>
              </a:rPr>
              <a:t>Pulse para editar el formato de texto del esquema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1800" b="0" strike="noStrike" spc="-1">
                <a:latin typeface="Arial"/>
              </a:rPr>
              <a:t>Segundo nivel del esquema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strike="noStrike" spc="-1">
                <a:latin typeface="Arial"/>
              </a:rPr>
              <a:t>Tercer nivel del esquema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1800" b="0" strike="noStrike" spc="-1">
                <a:latin typeface="Arial"/>
              </a:rPr>
              <a:t>Cuarto nivel del esquema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strike="noStrike" spc="-1">
                <a:latin typeface="Arial"/>
              </a:rPr>
              <a:t>Quinto nivel del esquema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strike="noStrike" spc="-1">
                <a:latin typeface="Arial"/>
              </a:rPr>
              <a:t>Sexto nivel del esquema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strike="noStrike" spc="-1">
                <a:latin typeface="Arial"/>
              </a:rPr>
              <a:t>Séptimo nivel del esquema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s-ES" sz="4400" b="0" strike="noStrike" spc="-1">
                <a:latin typeface="Arial"/>
              </a:rPr>
              <a:t>Pulse para editar el formato del texto de título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3200" b="0" strike="noStrike" spc="-1">
                <a:latin typeface="Arial"/>
              </a:rPr>
              <a:t>Pulse para editar el formato de texto del esquema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800" b="0" strike="noStrike" spc="-1">
                <a:latin typeface="Arial"/>
              </a:rPr>
              <a:t>Segundo nivel del esquema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400" b="0" strike="noStrike" spc="-1">
                <a:latin typeface="Arial"/>
              </a:rPr>
              <a:t>Tercer nivel del esquema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000" b="0" strike="noStrike" spc="-1">
                <a:latin typeface="Arial"/>
              </a:rPr>
              <a:t>Cuarto nivel del esquema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latin typeface="Arial"/>
              </a:rPr>
              <a:t>Quinto nivel del esquema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latin typeface="Arial"/>
              </a:rPr>
              <a:t>Sexto nivel del esquema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latin typeface="Arial"/>
              </a:rPr>
              <a:t>Séptimo nivel del esquema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s-ES" sz="4400" b="0" strike="noStrike" spc="-1">
                <a:latin typeface="Arial"/>
              </a:rPr>
              <a:t>Pulse para editar el formato del texto de título</a:t>
            </a: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3200" b="0" strike="noStrike" spc="-1">
                <a:latin typeface="Arial"/>
              </a:rPr>
              <a:t>Pulse para editar el formato de texto del esquema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800" b="0" strike="noStrike" spc="-1">
                <a:latin typeface="Arial"/>
              </a:rPr>
              <a:t>Segundo nivel del esquema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400" b="0" strike="noStrike" spc="-1">
                <a:latin typeface="Arial"/>
              </a:rPr>
              <a:t>Tercer nivel del esquema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000" b="0" strike="noStrike" spc="-1">
                <a:latin typeface="Arial"/>
              </a:rPr>
              <a:t>Cuarto nivel del esquema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latin typeface="Arial"/>
              </a:rPr>
              <a:t>Quinto nivel del esquema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latin typeface="Arial"/>
              </a:rPr>
              <a:t>Sexto nivel del esquema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latin typeface="Arial"/>
              </a:rPr>
              <a:t>Séptimo nivel del esquema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2.png"/><Relationship Id="rId3" Type="http://schemas.openxmlformats.org/officeDocument/2006/relationships/image" Target="../media/image4.png"/><Relationship Id="rId7" Type="http://schemas.openxmlformats.org/officeDocument/2006/relationships/image" Target="../media/image17.png"/><Relationship Id="rId12" Type="http://schemas.openxmlformats.org/officeDocument/2006/relationships/image" Target="../media/image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18" Type="http://schemas.openxmlformats.org/officeDocument/2006/relationships/image" Target="../media/image37.png"/><Relationship Id="rId3" Type="http://schemas.openxmlformats.org/officeDocument/2006/relationships/image" Target="../media/image24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17" Type="http://schemas.openxmlformats.org/officeDocument/2006/relationships/image" Target="../media/image36.png"/><Relationship Id="rId2" Type="http://schemas.openxmlformats.org/officeDocument/2006/relationships/image" Target="../media/image4.png"/><Relationship Id="rId16" Type="http://schemas.openxmlformats.org/officeDocument/2006/relationships/image" Target="../media/image3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png"/><Relationship Id="rId11" Type="http://schemas.openxmlformats.org/officeDocument/2006/relationships/image" Target="../media/image31.png"/><Relationship Id="rId5" Type="http://schemas.openxmlformats.org/officeDocument/2006/relationships/image" Target="../media/image26.png"/><Relationship Id="rId15" Type="http://schemas.openxmlformats.org/officeDocument/2006/relationships/image" Target="../media/image34.png"/><Relationship Id="rId10" Type="http://schemas.openxmlformats.org/officeDocument/2006/relationships/image" Target="../media/image30.png"/><Relationship Id="rId4" Type="http://schemas.openxmlformats.org/officeDocument/2006/relationships/image" Target="../media/image25.png"/><Relationship Id="rId9" Type="http://schemas.openxmlformats.org/officeDocument/2006/relationships/image" Target="../media/image29.png"/><Relationship Id="rId1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6.png"/><Relationship Id="rId3" Type="http://schemas.openxmlformats.org/officeDocument/2006/relationships/image" Target="../media/image30.png"/><Relationship Id="rId7" Type="http://schemas.openxmlformats.org/officeDocument/2006/relationships/image" Target="../media/image41.png"/><Relationship Id="rId12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Relationship Id="rId14" Type="http://schemas.openxmlformats.org/officeDocument/2006/relationships/image" Target="../media/image4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5.png"/><Relationship Id="rId3" Type="http://schemas.openxmlformats.org/officeDocument/2006/relationships/image" Target="../media/image4.png"/><Relationship Id="rId7" Type="http://schemas.openxmlformats.org/officeDocument/2006/relationships/image" Target="../media/image50.png"/><Relationship Id="rId12" Type="http://schemas.openxmlformats.org/officeDocument/2006/relationships/image" Target="../media/image54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png"/><Relationship Id="rId11" Type="http://schemas.openxmlformats.org/officeDocument/2006/relationships/image" Target="../media/image10.png"/><Relationship Id="rId5" Type="http://schemas.openxmlformats.org/officeDocument/2006/relationships/image" Target="../media/image30.png"/><Relationship Id="rId10" Type="http://schemas.openxmlformats.org/officeDocument/2006/relationships/image" Target="../media/image53.png"/><Relationship Id="rId4" Type="http://schemas.openxmlformats.org/officeDocument/2006/relationships/image" Target="../media/image49.png"/><Relationship Id="rId9" Type="http://schemas.openxmlformats.org/officeDocument/2006/relationships/image" Target="../media/image52.png"/><Relationship Id="rId14" Type="http://schemas.openxmlformats.org/officeDocument/2006/relationships/image" Target="../media/image5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0.png"/><Relationship Id="rId5" Type="http://schemas.openxmlformats.org/officeDocument/2006/relationships/image" Target="../media/image38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id="{FE89E769-0AD3-4E46-974E-B02011F744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154" y="356891"/>
            <a:ext cx="8278368" cy="4584192"/>
          </a:xfrm>
          <a:prstGeom prst="rect">
            <a:avLst/>
          </a:prstGeom>
        </p:spPr>
      </p:pic>
      <p:sp>
        <p:nvSpPr>
          <p:cNvPr id="3" name="1 Título">
            <a:extLst>
              <a:ext uri="{FF2B5EF4-FFF2-40B4-BE49-F238E27FC236}">
                <a16:creationId xmlns:a16="http://schemas.microsoft.com/office/drawing/2014/main" id="{1F15388C-B96D-487C-A184-F366B3166D8A}"/>
              </a:ext>
            </a:extLst>
          </p:cNvPr>
          <p:cNvSpPr/>
          <p:nvPr/>
        </p:nvSpPr>
        <p:spPr>
          <a:xfrm>
            <a:off x="1383480" y="4969219"/>
            <a:ext cx="6578834" cy="1150920"/>
          </a:xfrm>
          <a:prstGeom prst="rect">
            <a:avLst/>
          </a:prstGeom>
          <a:noFill/>
          <a:ln w="381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30000"/>
              </a:lnSpc>
            </a:pPr>
            <a:r>
              <a:rPr lang="es-ES" sz="2400" b="1" spc="-1" dirty="0">
                <a:solidFill>
                  <a:srgbClr val="000000"/>
                </a:solidFill>
                <a:latin typeface="Verdana"/>
                <a:ea typeface="Verdana"/>
              </a:rPr>
              <a:t>GUÍA PARA VIAJAR</a:t>
            </a:r>
          </a:p>
          <a:p>
            <a:pPr algn="ctr">
              <a:lnSpc>
                <a:spcPct val="130000"/>
              </a:lnSpc>
            </a:pPr>
            <a:r>
              <a:rPr lang="es-ES" sz="2400" b="1" strike="noStrike" spc="-1" dirty="0">
                <a:solidFill>
                  <a:srgbClr val="000000"/>
                </a:solidFill>
                <a:latin typeface="Verdana"/>
                <a:ea typeface="Verdana"/>
              </a:rPr>
              <a:t>EN AUTOBÚS CON TARJETA</a:t>
            </a:r>
            <a:endParaRPr lang="es-ES" sz="24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1 Título"/>
          <p:cNvSpPr/>
          <p:nvPr/>
        </p:nvSpPr>
        <p:spPr>
          <a:xfrm>
            <a:off x="810000" y="692640"/>
            <a:ext cx="7220520" cy="1150920"/>
          </a:xfrm>
          <a:prstGeom prst="rect">
            <a:avLst/>
          </a:prstGeom>
          <a:noFill/>
          <a:ln w="381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3400" b="1" spc="-1" dirty="0">
                <a:solidFill>
                  <a:srgbClr val="000000"/>
                </a:solidFill>
                <a:latin typeface="Verdana"/>
                <a:ea typeface="Verdana"/>
              </a:rPr>
              <a:t>Instrucciones de uso</a:t>
            </a:r>
            <a:endParaRPr lang="es-ES" sz="3400" b="0" strike="noStrike" spc="-1" dirty="0">
              <a:latin typeface="Arial"/>
            </a:endParaRPr>
          </a:p>
        </p:txBody>
      </p:sp>
      <p:sp>
        <p:nvSpPr>
          <p:cNvPr id="122" name="4 CuadroTexto"/>
          <p:cNvSpPr/>
          <p:nvPr/>
        </p:nvSpPr>
        <p:spPr>
          <a:xfrm>
            <a:off x="755640" y="2205000"/>
            <a:ext cx="8496000" cy="340242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457200" indent="-456120">
              <a:lnSpc>
                <a:spcPct val="130000"/>
              </a:lnSpc>
              <a:buClr>
                <a:srgbClr val="000000"/>
              </a:buClr>
              <a:buFont typeface="Calibri"/>
              <a:buAutoNum type="arabicPeriod"/>
            </a:pPr>
            <a:r>
              <a:rPr lang="es-E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ESTA GUÍA TE SERVIRÁ PARA VIAJAR EN AUTOBÚS CON TARJETA                                           DE MANERA MÁS AUTÓNOMA Y SEGURA.                                                                                QUIZÁS TENGAS </a:t>
            </a:r>
            <a:r>
              <a:rPr lang="es-E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QUE UTILIZARLA </a:t>
            </a:r>
            <a:r>
              <a:rPr lang="es-E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CON LA AYUDA DE UNA PERSONA DE APOYO.</a:t>
            </a:r>
          </a:p>
          <a:p>
            <a:pPr marL="457200" indent="-456120">
              <a:lnSpc>
                <a:spcPct val="130000"/>
              </a:lnSpc>
              <a:spcBef>
                <a:spcPts val="1800"/>
              </a:spcBef>
              <a:buClr>
                <a:srgbClr val="000000"/>
              </a:buClr>
              <a:buFont typeface="Calibri"/>
              <a:buAutoNum type="arabicPeriod"/>
            </a:pPr>
            <a:r>
              <a:rPr lang="es-E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ESTA GUÍA ESTÁ EN FORMATO EDITABLE PARA QUE LA ADAPTES                                                   A TUS NECESIDADES. PUEDES CAMBIARLA, REDUCIRLA O AMPLIARLA.</a:t>
            </a:r>
          </a:p>
          <a:p>
            <a:pPr marL="457200" indent="-456120">
              <a:lnSpc>
                <a:spcPct val="130000"/>
              </a:lnSpc>
              <a:spcBef>
                <a:spcPts val="1800"/>
              </a:spcBef>
              <a:buClr>
                <a:srgbClr val="000000"/>
              </a:buClr>
              <a:buFont typeface="Calibri"/>
              <a:buAutoNum type="arabicPeriod"/>
            </a:pPr>
            <a:r>
              <a:rPr lang="es-E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PUEDES IMPRIMIR TODA LA GUÍA O SOLO UNA PARTE                                                                                  Y LLEVARLA CONTIGO DURANTE EL VIAJE EN AUTOBÚS.                                                             TAMBIÉN PUEDES LLEVAR LA GUÍA EN LA PANTALLA DEL MÓVIL O TABLETA. </a:t>
            </a:r>
            <a:endParaRPr lang="es-ES" sz="1800" b="0" strike="noStrike" spc="-1" dirty="0">
              <a:latin typeface="Arial"/>
            </a:endParaRPr>
          </a:p>
        </p:txBody>
      </p:sp>
      <p:sp>
        <p:nvSpPr>
          <p:cNvPr id="123" name="4 Marcador de número de diapositiva"/>
          <p:cNvSpPr/>
          <p:nvPr/>
        </p:nvSpPr>
        <p:spPr>
          <a:xfrm>
            <a:off x="639144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lang="es-ES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 </a:t>
            </a:r>
            <a:fld id="{43E9B391-21BF-4E7A-AA13-B376E1ABDD79}" type="slidenum">
              <a:rPr lang="es-ES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2</a:t>
            </a:fld>
            <a:endParaRPr lang="es-ES" sz="12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2 Marcador de contenido"/>
          <p:cNvSpPr/>
          <p:nvPr/>
        </p:nvSpPr>
        <p:spPr>
          <a:xfrm>
            <a:off x="714240" y="260640"/>
            <a:ext cx="7745040" cy="5814442"/>
          </a:xfrm>
          <a:prstGeom prst="rect">
            <a:avLst/>
          </a:prstGeom>
          <a:noFill/>
          <a:ln w="381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>
              <a:lnSpc>
                <a:spcPct val="150000"/>
              </a:lnSpc>
              <a:spcBef>
                <a:spcPts val="360"/>
              </a:spcBef>
              <a:tabLst>
                <a:tab pos="0" algn="l"/>
              </a:tabLst>
            </a:pPr>
            <a:endParaRPr lang="es-ES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199"/>
              </a:spcBef>
              <a:tabLst>
                <a:tab pos="0" algn="l"/>
              </a:tabLst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ca-ES" sz="1800" b="0" strike="noStrike" spc="-1" dirty="0">
                <a:solidFill>
                  <a:srgbClr val="000000"/>
                </a:solidFill>
                <a:latin typeface="Verdana"/>
                <a:ea typeface="Calibri"/>
              </a:rPr>
              <a:t> HOY  IRÉ  EN AUTOBÚS.</a:t>
            </a: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endParaRPr lang="es-ES" sz="30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r>
              <a:rPr lang="ca-ES" sz="1800" b="0" strike="noStrike" spc="-1" dirty="0">
                <a:solidFill>
                  <a:srgbClr val="000000"/>
                </a:solidFill>
                <a:latin typeface="Verdana"/>
                <a:ea typeface="Calibri"/>
              </a:rPr>
              <a:t>PREPARO MI TARJETA DE AUTOBÚS.</a:t>
            </a: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endParaRPr lang="es-ES" sz="24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r>
              <a:rPr lang="ca-ES" sz="1800" b="0" strike="noStrike" spc="-1" dirty="0">
                <a:solidFill>
                  <a:srgbClr val="000000"/>
                </a:solidFill>
                <a:latin typeface="Verdana"/>
                <a:ea typeface="Calibri"/>
              </a:rPr>
              <a:t>VOY A LA PARADA DEL AUTOBÚS.</a:t>
            </a: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endParaRPr lang="es-ES" sz="20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r>
              <a:rPr lang="ca-ES" spc="-1" dirty="0">
                <a:solidFill>
                  <a:srgbClr val="000000"/>
                </a:solidFill>
                <a:latin typeface="Verdana"/>
                <a:ea typeface="Calibri"/>
              </a:rPr>
              <a:t>EN</a:t>
            </a:r>
            <a:r>
              <a:rPr lang="ca-ES" sz="1800" b="0" strike="noStrike" spc="-1" dirty="0">
                <a:solidFill>
                  <a:srgbClr val="000000"/>
                </a:solidFill>
                <a:latin typeface="Verdana"/>
                <a:ea typeface="Calibri"/>
              </a:rPr>
              <a:t> LA PARADA ESPERO EL AUTOBÚS SENTADO O DE PIE.</a:t>
            </a:r>
            <a:endParaRPr lang="es-ES" sz="1800" b="0" strike="noStrike" spc="-1" dirty="0">
              <a:latin typeface="Arial"/>
            </a:endParaRPr>
          </a:p>
        </p:txBody>
      </p:sp>
      <p:sp>
        <p:nvSpPr>
          <p:cNvPr id="125" name="4 Marcador de número de diapositiva"/>
          <p:cNvSpPr/>
          <p:nvPr/>
        </p:nvSpPr>
        <p:spPr>
          <a:xfrm>
            <a:off x="655308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48625571-2BB0-4265-B8C7-C32AB2C41E72}" type="slidenum">
              <a:rPr lang="es-ES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3</a:t>
            </a:fld>
            <a:endParaRPr lang="es-ES" sz="1200" b="0" strike="noStrike" spc="-1">
              <a:latin typeface="Arial"/>
            </a:endParaRPr>
          </a:p>
        </p:txBody>
      </p:sp>
      <p:pic>
        <p:nvPicPr>
          <p:cNvPr id="126" name="Imagen 38"/>
          <p:cNvPicPr/>
          <p:nvPr/>
        </p:nvPicPr>
        <p:blipFill>
          <a:blip r:embed="rId2"/>
          <a:stretch/>
        </p:blipFill>
        <p:spPr>
          <a:xfrm>
            <a:off x="827640" y="707429"/>
            <a:ext cx="570960" cy="570960"/>
          </a:xfrm>
          <a:prstGeom prst="rect">
            <a:avLst/>
          </a:prstGeom>
          <a:ln w="0">
            <a:noFill/>
          </a:ln>
        </p:spPr>
      </p:pic>
      <p:pic>
        <p:nvPicPr>
          <p:cNvPr id="127" name="Imagen 39"/>
          <p:cNvPicPr/>
          <p:nvPr/>
        </p:nvPicPr>
        <p:blipFill>
          <a:blip r:embed="rId3"/>
          <a:stretch/>
        </p:blipFill>
        <p:spPr>
          <a:xfrm>
            <a:off x="1620720" y="631469"/>
            <a:ext cx="626760" cy="626760"/>
          </a:xfrm>
          <a:prstGeom prst="rect">
            <a:avLst/>
          </a:prstGeom>
          <a:ln w="0">
            <a:noFill/>
          </a:ln>
        </p:spPr>
      </p:pic>
      <p:pic>
        <p:nvPicPr>
          <p:cNvPr id="128" name="Imagen 40"/>
          <p:cNvPicPr/>
          <p:nvPr/>
        </p:nvPicPr>
        <p:blipFill>
          <a:blip r:embed="rId4"/>
          <a:srcRect t="7692" b="22591"/>
          <a:stretch/>
        </p:blipFill>
        <p:spPr>
          <a:xfrm>
            <a:off x="2584385" y="631469"/>
            <a:ext cx="888480" cy="618840"/>
          </a:xfrm>
          <a:prstGeom prst="rect">
            <a:avLst/>
          </a:prstGeom>
          <a:ln w="0">
            <a:noFill/>
          </a:ln>
        </p:spPr>
      </p:pic>
      <p:pic>
        <p:nvPicPr>
          <p:cNvPr id="129" name="Imagen 46"/>
          <p:cNvPicPr/>
          <p:nvPr/>
        </p:nvPicPr>
        <p:blipFill>
          <a:blip r:embed="rId5"/>
          <a:stretch/>
        </p:blipFill>
        <p:spPr>
          <a:xfrm>
            <a:off x="1049760" y="2266892"/>
            <a:ext cx="570960" cy="570960"/>
          </a:xfrm>
          <a:prstGeom prst="rect">
            <a:avLst/>
          </a:prstGeom>
          <a:ln w="0">
            <a:noFill/>
          </a:ln>
        </p:spPr>
      </p:pic>
      <p:pic>
        <p:nvPicPr>
          <p:cNvPr id="130" name="Imagen 47"/>
          <p:cNvPicPr/>
          <p:nvPr/>
        </p:nvPicPr>
        <p:blipFill>
          <a:blip r:embed="rId6"/>
          <a:stretch/>
        </p:blipFill>
        <p:spPr>
          <a:xfrm>
            <a:off x="2066400" y="2239836"/>
            <a:ext cx="569880" cy="569880"/>
          </a:xfrm>
          <a:prstGeom prst="rect">
            <a:avLst/>
          </a:prstGeom>
          <a:ln w="0">
            <a:noFill/>
          </a:ln>
        </p:spPr>
      </p:pic>
      <p:pic>
        <p:nvPicPr>
          <p:cNvPr id="131" name="Imagen 48"/>
          <p:cNvPicPr/>
          <p:nvPr/>
        </p:nvPicPr>
        <p:blipFill>
          <a:blip r:embed="rId7"/>
          <a:stretch/>
        </p:blipFill>
        <p:spPr>
          <a:xfrm>
            <a:off x="3033789" y="2220728"/>
            <a:ext cx="754920" cy="692280"/>
          </a:xfrm>
          <a:prstGeom prst="rect">
            <a:avLst/>
          </a:prstGeom>
          <a:ln w="0">
            <a:noFill/>
          </a:ln>
        </p:spPr>
      </p:pic>
      <p:pic>
        <p:nvPicPr>
          <p:cNvPr id="132" name="Picture 13"/>
          <p:cNvPicPr/>
          <p:nvPr/>
        </p:nvPicPr>
        <p:blipFill>
          <a:blip r:embed="rId8"/>
          <a:stretch/>
        </p:blipFill>
        <p:spPr>
          <a:xfrm>
            <a:off x="899640" y="3506400"/>
            <a:ext cx="641520" cy="641520"/>
          </a:xfrm>
          <a:prstGeom prst="rect">
            <a:avLst/>
          </a:prstGeom>
          <a:ln w="0">
            <a:noFill/>
          </a:ln>
        </p:spPr>
      </p:pic>
      <p:pic>
        <p:nvPicPr>
          <p:cNvPr id="133" name="Imagen 50"/>
          <p:cNvPicPr/>
          <p:nvPr/>
        </p:nvPicPr>
        <p:blipFill>
          <a:blip r:embed="rId9"/>
          <a:stretch/>
        </p:blipFill>
        <p:spPr>
          <a:xfrm>
            <a:off x="2163795" y="3553560"/>
            <a:ext cx="594720" cy="594720"/>
          </a:xfrm>
          <a:prstGeom prst="rect">
            <a:avLst/>
          </a:prstGeom>
          <a:ln w="0">
            <a:noFill/>
          </a:ln>
        </p:spPr>
      </p:pic>
      <p:pic>
        <p:nvPicPr>
          <p:cNvPr id="134" name="Imagen 52"/>
          <p:cNvPicPr/>
          <p:nvPr/>
        </p:nvPicPr>
        <p:blipFill>
          <a:blip r:embed="rId4"/>
          <a:srcRect t="7692" b="22591"/>
          <a:stretch/>
        </p:blipFill>
        <p:spPr>
          <a:xfrm>
            <a:off x="3497898" y="3529440"/>
            <a:ext cx="888480" cy="618840"/>
          </a:xfrm>
          <a:prstGeom prst="rect">
            <a:avLst/>
          </a:prstGeom>
          <a:ln w="0">
            <a:noFill/>
          </a:ln>
        </p:spPr>
      </p:pic>
      <p:pic>
        <p:nvPicPr>
          <p:cNvPr id="135" name="Imagen 56"/>
          <p:cNvPicPr/>
          <p:nvPr/>
        </p:nvPicPr>
        <p:blipFill>
          <a:blip r:embed="rId4"/>
          <a:srcRect t="7692" b="22591"/>
          <a:stretch/>
        </p:blipFill>
        <p:spPr>
          <a:xfrm>
            <a:off x="3891793" y="4911204"/>
            <a:ext cx="888480" cy="618840"/>
          </a:xfrm>
          <a:prstGeom prst="rect">
            <a:avLst/>
          </a:prstGeom>
          <a:ln w="0">
            <a:noFill/>
          </a:ln>
        </p:spPr>
      </p:pic>
      <p:pic>
        <p:nvPicPr>
          <p:cNvPr id="136" name="Imagen 59"/>
          <p:cNvPicPr/>
          <p:nvPr/>
        </p:nvPicPr>
        <p:blipFill>
          <a:blip r:embed="rId9"/>
          <a:stretch/>
        </p:blipFill>
        <p:spPr>
          <a:xfrm>
            <a:off x="1471680" y="4911204"/>
            <a:ext cx="594720" cy="594720"/>
          </a:xfrm>
          <a:prstGeom prst="rect">
            <a:avLst/>
          </a:prstGeom>
          <a:ln w="0">
            <a:noFill/>
          </a:ln>
        </p:spPr>
      </p:pic>
      <p:pic>
        <p:nvPicPr>
          <p:cNvPr id="137" name="Imagen 61"/>
          <p:cNvPicPr/>
          <p:nvPr/>
        </p:nvPicPr>
        <p:blipFill>
          <a:blip r:embed="rId10"/>
          <a:stretch/>
        </p:blipFill>
        <p:spPr>
          <a:xfrm>
            <a:off x="2640296" y="4911204"/>
            <a:ext cx="555120" cy="555120"/>
          </a:xfrm>
          <a:prstGeom prst="rect">
            <a:avLst/>
          </a:prstGeom>
          <a:ln w="0">
            <a:noFill/>
          </a:ln>
        </p:spPr>
      </p:pic>
      <p:pic>
        <p:nvPicPr>
          <p:cNvPr id="138" name="Imagen 62"/>
          <p:cNvPicPr/>
          <p:nvPr/>
        </p:nvPicPr>
        <p:blipFill>
          <a:blip r:embed="rId11"/>
          <a:stretch/>
        </p:blipFill>
        <p:spPr>
          <a:xfrm>
            <a:off x="6583541" y="4911204"/>
            <a:ext cx="586800" cy="586800"/>
          </a:xfrm>
          <a:prstGeom prst="rect">
            <a:avLst/>
          </a:prstGeom>
          <a:ln w="0">
            <a:noFill/>
          </a:ln>
        </p:spPr>
      </p:pic>
      <p:pic>
        <p:nvPicPr>
          <p:cNvPr id="139" name="Imagen 63"/>
          <p:cNvPicPr/>
          <p:nvPr/>
        </p:nvPicPr>
        <p:blipFill>
          <a:blip r:embed="rId12"/>
          <a:stretch/>
        </p:blipFill>
        <p:spPr>
          <a:xfrm>
            <a:off x="5301609" y="4911204"/>
            <a:ext cx="586800" cy="586800"/>
          </a:xfrm>
          <a:prstGeom prst="rect">
            <a:avLst/>
          </a:prstGeom>
          <a:ln w="0">
            <a:noFill/>
          </a:ln>
        </p:spPr>
      </p:pic>
      <p:sp>
        <p:nvSpPr>
          <p:cNvPr id="140" name="Conector recto 3"/>
          <p:cNvSpPr/>
          <p:nvPr/>
        </p:nvSpPr>
        <p:spPr>
          <a:xfrm>
            <a:off x="728640" y="1873801"/>
            <a:ext cx="7746120" cy="360"/>
          </a:xfrm>
          <a:prstGeom prst="line">
            <a:avLst/>
          </a:prstGeom>
          <a:ln w="38100">
            <a:solidFill>
              <a:srgbClr val="FF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1" name="Conector recto 22"/>
          <p:cNvSpPr/>
          <p:nvPr/>
        </p:nvSpPr>
        <p:spPr>
          <a:xfrm>
            <a:off x="728640" y="3368492"/>
            <a:ext cx="7746120" cy="360"/>
          </a:xfrm>
          <a:prstGeom prst="line">
            <a:avLst/>
          </a:prstGeom>
          <a:ln w="38100">
            <a:solidFill>
              <a:srgbClr val="FF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2" name="Conector recto 23"/>
          <p:cNvSpPr/>
          <p:nvPr/>
        </p:nvSpPr>
        <p:spPr>
          <a:xfrm>
            <a:off x="728640" y="4704313"/>
            <a:ext cx="7746120" cy="360"/>
          </a:xfrm>
          <a:prstGeom prst="line">
            <a:avLst/>
          </a:prstGeom>
          <a:ln w="38100">
            <a:solidFill>
              <a:srgbClr val="FF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2 Marcador de contenido"/>
          <p:cNvSpPr/>
          <p:nvPr/>
        </p:nvSpPr>
        <p:spPr>
          <a:xfrm>
            <a:off x="714240" y="296640"/>
            <a:ext cx="7745040" cy="5825340"/>
          </a:xfrm>
          <a:prstGeom prst="rect">
            <a:avLst/>
          </a:prstGeom>
          <a:noFill/>
          <a:ln w="381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>
              <a:lnSpc>
                <a:spcPct val="150000"/>
              </a:lnSpc>
              <a:spcBef>
                <a:spcPts val="1199"/>
              </a:spcBef>
              <a:tabLst>
                <a:tab pos="0" algn="l"/>
              </a:tabLst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199"/>
              </a:spcBef>
              <a:tabLst>
                <a:tab pos="0" algn="l"/>
              </a:tabLst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199"/>
              </a:spcBef>
              <a:tabLst>
                <a:tab pos="0" algn="l"/>
              </a:tabLst>
            </a:pPr>
            <a:r>
              <a:rPr lang="ca-ES" sz="1800" b="0" strike="noStrike" spc="-1" dirty="0">
                <a:solidFill>
                  <a:srgbClr val="000000"/>
                </a:solidFill>
                <a:latin typeface="Verdana"/>
                <a:ea typeface="Calibri"/>
              </a:rPr>
              <a:t>MIRO EL NÚMERO DE AUTOBÚS AL QUE HE DE SUBIR. </a:t>
            </a: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endParaRPr lang="es-ES" sz="20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r>
              <a:rPr lang="ca-ES" sz="1800" b="0" strike="noStrike" spc="-1" dirty="0">
                <a:solidFill>
                  <a:srgbClr val="000000"/>
                </a:solidFill>
                <a:latin typeface="Verdana"/>
                <a:ea typeface="Calibri"/>
              </a:rPr>
              <a:t>CUANDO VEO EL AUTOBÚS LEVANTO EL BRAZO PARA QUE PARE.</a:t>
            </a: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r>
              <a:rPr lang="ca-ES" sz="2400" b="0" strike="noStrike" spc="-1" dirty="0">
                <a:solidFill>
                  <a:srgbClr val="000000"/>
                </a:solidFill>
                <a:latin typeface="Verdana"/>
                <a:ea typeface="Calibri"/>
              </a:rPr>
              <a:t>  </a:t>
            </a:r>
            <a:endParaRPr lang="es-ES" sz="24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r>
              <a:rPr lang="ca-ES" sz="1800" b="0" strike="noStrike" spc="-1" dirty="0">
                <a:solidFill>
                  <a:srgbClr val="000000"/>
                </a:solidFill>
                <a:latin typeface="Verdana"/>
                <a:ea typeface="Calibri"/>
              </a:rPr>
              <a:t>EL AUTOBÚS SE PARA Y ABRE LAS PUERTAS. </a:t>
            </a: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endParaRPr lang="es-ES" sz="24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r>
              <a:rPr lang="ca-ES" sz="1800" b="0" strike="noStrike" spc="-1" dirty="0">
                <a:solidFill>
                  <a:srgbClr val="000000"/>
                </a:solidFill>
                <a:latin typeface="Verdana"/>
                <a:ea typeface="Calibri"/>
              </a:rPr>
              <a:t>LAS PERSONAS POR ORDEN SUBIMOS AL AUTOBÚS</a:t>
            </a: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199"/>
              </a:spcBef>
              <a:tabLst>
                <a:tab pos="0" algn="l"/>
              </a:tabLst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360"/>
              </a:spcBef>
              <a:tabLst>
                <a:tab pos="0" algn="l"/>
              </a:tabLst>
            </a:pPr>
            <a:endParaRPr lang="es-ES" sz="1800" b="0" strike="noStrike" spc="-1" dirty="0">
              <a:latin typeface="Arial"/>
            </a:endParaRPr>
          </a:p>
        </p:txBody>
      </p:sp>
      <p:sp>
        <p:nvSpPr>
          <p:cNvPr id="144" name="4 Marcador de número de diapositiva"/>
          <p:cNvSpPr/>
          <p:nvPr/>
        </p:nvSpPr>
        <p:spPr>
          <a:xfrm>
            <a:off x="655308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766FFF8C-D808-4719-8322-39446758D633}" type="slidenum">
              <a:rPr lang="es-ES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4</a:t>
            </a:fld>
            <a:endParaRPr lang="es-ES" sz="1200" b="0" strike="noStrike" spc="-1">
              <a:latin typeface="Arial"/>
            </a:endParaRPr>
          </a:p>
        </p:txBody>
      </p:sp>
      <p:pic>
        <p:nvPicPr>
          <p:cNvPr id="145" name="Imagen 16"/>
          <p:cNvPicPr/>
          <p:nvPr/>
        </p:nvPicPr>
        <p:blipFill>
          <a:blip r:embed="rId2"/>
          <a:stretch/>
        </p:blipFill>
        <p:spPr>
          <a:xfrm>
            <a:off x="1878813" y="2152564"/>
            <a:ext cx="571320" cy="618840"/>
          </a:xfrm>
          <a:prstGeom prst="rect">
            <a:avLst/>
          </a:prstGeom>
          <a:ln w="0">
            <a:noFill/>
          </a:ln>
        </p:spPr>
      </p:pic>
      <p:pic>
        <p:nvPicPr>
          <p:cNvPr id="146" name="Imagen 17"/>
          <p:cNvPicPr/>
          <p:nvPr/>
        </p:nvPicPr>
        <p:blipFill>
          <a:blip r:embed="rId3"/>
          <a:srcRect t="7692" b="22591"/>
          <a:stretch/>
        </p:blipFill>
        <p:spPr>
          <a:xfrm>
            <a:off x="2868453" y="2152564"/>
            <a:ext cx="888480" cy="618840"/>
          </a:xfrm>
          <a:prstGeom prst="rect">
            <a:avLst/>
          </a:prstGeom>
          <a:ln w="0">
            <a:noFill/>
          </a:ln>
        </p:spPr>
      </p:pic>
      <p:pic>
        <p:nvPicPr>
          <p:cNvPr id="147" name="Imagen 18"/>
          <p:cNvPicPr/>
          <p:nvPr/>
        </p:nvPicPr>
        <p:blipFill>
          <a:blip r:embed="rId4"/>
          <a:stretch/>
        </p:blipFill>
        <p:spPr>
          <a:xfrm>
            <a:off x="4692821" y="2180700"/>
            <a:ext cx="546840" cy="546840"/>
          </a:xfrm>
          <a:prstGeom prst="rect">
            <a:avLst/>
          </a:prstGeom>
          <a:ln w="0">
            <a:noFill/>
          </a:ln>
        </p:spPr>
      </p:pic>
      <p:pic>
        <p:nvPicPr>
          <p:cNvPr id="148" name="Imagen 20"/>
          <p:cNvPicPr/>
          <p:nvPr/>
        </p:nvPicPr>
        <p:blipFill>
          <a:blip r:embed="rId3"/>
          <a:srcRect t="7692" b="22591"/>
          <a:stretch/>
        </p:blipFill>
        <p:spPr>
          <a:xfrm>
            <a:off x="1043640" y="3488580"/>
            <a:ext cx="888480" cy="618840"/>
          </a:xfrm>
          <a:prstGeom prst="rect">
            <a:avLst/>
          </a:prstGeom>
          <a:ln w="0">
            <a:noFill/>
          </a:ln>
        </p:spPr>
      </p:pic>
      <p:pic>
        <p:nvPicPr>
          <p:cNvPr id="149" name="Imagen 21"/>
          <p:cNvPicPr/>
          <p:nvPr/>
        </p:nvPicPr>
        <p:blipFill>
          <a:blip r:embed="rId5"/>
          <a:stretch/>
        </p:blipFill>
        <p:spPr>
          <a:xfrm flipH="1">
            <a:off x="2584751" y="3437460"/>
            <a:ext cx="705600" cy="669600"/>
          </a:xfrm>
          <a:prstGeom prst="rect">
            <a:avLst/>
          </a:prstGeom>
          <a:ln w="0">
            <a:noFill/>
          </a:ln>
        </p:spPr>
      </p:pic>
      <p:pic>
        <p:nvPicPr>
          <p:cNvPr id="150" name="Imagen 22"/>
          <p:cNvPicPr/>
          <p:nvPr/>
        </p:nvPicPr>
        <p:blipFill>
          <a:blip r:embed="rId6"/>
          <a:stretch/>
        </p:blipFill>
        <p:spPr>
          <a:xfrm>
            <a:off x="3942983" y="3551940"/>
            <a:ext cx="555120" cy="555120"/>
          </a:xfrm>
          <a:prstGeom prst="rect">
            <a:avLst/>
          </a:prstGeom>
          <a:ln w="0">
            <a:noFill/>
          </a:ln>
        </p:spPr>
      </p:pic>
      <p:pic>
        <p:nvPicPr>
          <p:cNvPr id="151" name="Imagen 23"/>
          <p:cNvPicPr/>
          <p:nvPr/>
        </p:nvPicPr>
        <p:blipFill>
          <a:blip r:embed="rId7"/>
          <a:stretch/>
        </p:blipFill>
        <p:spPr>
          <a:xfrm>
            <a:off x="1480320" y="4913017"/>
            <a:ext cx="642240" cy="642240"/>
          </a:xfrm>
          <a:prstGeom prst="rect">
            <a:avLst/>
          </a:prstGeom>
          <a:ln w="0">
            <a:noFill/>
          </a:ln>
        </p:spPr>
      </p:pic>
      <p:pic>
        <p:nvPicPr>
          <p:cNvPr id="152" name="Imagen 24"/>
          <p:cNvPicPr/>
          <p:nvPr/>
        </p:nvPicPr>
        <p:blipFill>
          <a:blip r:embed="rId8"/>
          <a:stretch/>
        </p:blipFill>
        <p:spPr>
          <a:xfrm>
            <a:off x="2932976" y="4897177"/>
            <a:ext cx="658080" cy="658080"/>
          </a:xfrm>
          <a:prstGeom prst="rect">
            <a:avLst/>
          </a:prstGeom>
          <a:ln w="0">
            <a:noFill/>
          </a:ln>
        </p:spPr>
      </p:pic>
      <p:pic>
        <p:nvPicPr>
          <p:cNvPr id="153" name="Imagen 25"/>
          <p:cNvPicPr/>
          <p:nvPr/>
        </p:nvPicPr>
        <p:blipFill>
          <a:blip r:embed="rId9"/>
          <a:stretch/>
        </p:blipFill>
        <p:spPr>
          <a:xfrm>
            <a:off x="4238476" y="4921297"/>
            <a:ext cx="633960" cy="633960"/>
          </a:xfrm>
          <a:prstGeom prst="rect">
            <a:avLst/>
          </a:prstGeom>
          <a:ln w="0">
            <a:noFill/>
          </a:ln>
        </p:spPr>
      </p:pic>
      <p:pic>
        <p:nvPicPr>
          <p:cNvPr id="154" name="Imagen 26"/>
          <p:cNvPicPr/>
          <p:nvPr/>
        </p:nvPicPr>
        <p:blipFill>
          <a:blip r:embed="rId3"/>
          <a:srcRect t="7692" b="22591"/>
          <a:stretch/>
        </p:blipFill>
        <p:spPr>
          <a:xfrm>
            <a:off x="5479120" y="4936417"/>
            <a:ext cx="888480" cy="618840"/>
          </a:xfrm>
          <a:prstGeom prst="rect">
            <a:avLst/>
          </a:prstGeom>
          <a:ln w="0">
            <a:noFill/>
          </a:ln>
        </p:spPr>
      </p:pic>
      <p:pic>
        <p:nvPicPr>
          <p:cNvPr id="155" name="Imagen 27"/>
          <p:cNvPicPr/>
          <p:nvPr/>
        </p:nvPicPr>
        <p:blipFill>
          <a:blip r:embed="rId10"/>
          <a:stretch/>
        </p:blipFill>
        <p:spPr>
          <a:xfrm>
            <a:off x="847800" y="718380"/>
            <a:ext cx="586800" cy="586800"/>
          </a:xfrm>
          <a:prstGeom prst="rect">
            <a:avLst/>
          </a:prstGeom>
          <a:ln w="0">
            <a:noFill/>
          </a:ln>
        </p:spPr>
      </p:pic>
      <p:pic>
        <p:nvPicPr>
          <p:cNvPr id="156" name="Imagen 28"/>
          <p:cNvPicPr/>
          <p:nvPr/>
        </p:nvPicPr>
        <p:blipFill>
          <a:blip r:embed="rId11"/>
          <a:stretch/>
        </p:blipFill>
        <p:spPr>
          <a:xfrm>
            <a:off x="2035828" y="718380"/>
            <a:ext cx="586800" cy="586800"/>
          </a:xfrm>
          <a:prstGeom prst="rect">
            <a:avLst/>
          </a:prstGeom>
          <a:ln w="0">
            <a:noFill/>
          </a:ln>
        </p:spPr>
      </p:pic>
      <p:pic>
        <p:nvPicPr>
          <p:cNvPr id="157" name="Imagen 29"/>
          <p:cNvPicPr/>
          <p:nvPr/>
        </p:nvPicPr>
        <p:blipFill>
          <a:blip r:embed="rId3"/>
          <a:srcRect t="7692" b="22591"/>
          <a:stretch/>
        </p:blipFill>
        <p:spPr>
          <a:xfrm>
            <a:off x="3282066" y="686700"/>
            <a:ext cx="888480" cy="618840"/>
          </a:xfrm>
          <a:prstGeom prst="rect">
            <a:avLst/>
          </a:prstGeom>
          <a:ln w="0">
            <a:noFill/>
          </a:ln>
        </p:spPr>
      </p:pic>
      <p:pic>
        <p:nvPicPr>
          <p:cNvPr id="158" name="Imagen 30"/>
          <p:cNvPicPr/>
          <p:nvPr/>
        </p:nvPicPr>
        <p:blipFill>
          <a:blip r:embed="rId12"/>
          <a:stretch/>
        </p:blipFill>
        <p:spPr>
          <a:xfrm>
            <a:off x="4901568" y="735660"/>
            <a:ext cx="569880" cy="569880"/>
          </a:xfrm>
          <a:prstGeom prst="rect">
            <a:avLst/>
          </a:prstGeom>
          <a:ln w="0">
            <a:noFill/>
          </a:ln>
        </p:spPr>
      </p:pic>
      <p:pic>
        <p:nvPicPr>
          <p:cNvPr id="159" name="Imagen 31"/>
          <p:cNvPicPr/>
          <p:nvPr/>
        </p:nvPicPr>
        <p:blipFill>
          <a:blip r:embed="rId13"/>
          <a:stretch/>
        </p:blipFill>
        <p:spPr>
          <a:xfrm>
            <a:off x="6077162" y="725940"/>
            <a:ext cx="579240" cy="579240"/>
          </a:xfrm>
          <a:prstGeom prst="rect">
            <a:avLst/>
          </a:prstGeom>
          <a:ln w="0">
            <a:noFill/>
          </a:ln>
        </p:spPr>
      </p:pic>
      <p:pic>
        <p:nvPicPr>
          <p:cNvPr id="160" name="Imagen 32"/>
          <p:cNvPicPr/>
          <p:nvPr/>
        </p:nvPicPr>
        <p:blipFill>
          <a:blip r:embed="rId14"/>
          <a:stretch/>
        </p:blipFill>
        <p:spPr>
          <a:xfrm>
            <a:off x="942120" y="2232124"/>
            <a:ext cx="539280" cy="539280"/>
          </a:xfrm>
          <a:prstGeom prst="rect">
            <a:avLst/>
          </a:prstGeom>
          <a:ln w="0">
            <a:noFill/>
          </a:ln>
        </p:spPr>
      </p:pic>
      <p:pic>
        <p:nvPicPr>
          <p:cNvPr id="161" name="Imagen 33"/>
          <p:cNvPicPr/>
          <p:nvPr/>
        </p:nvPicPr>
        <p:blipFill>
          <a:blip r:embed="rId5"/>
          <a:stretch/>
        </p:blipFill>
        <p:spPr>
          <a:xfrm flipH="1">
            <a:off x="6018428" y="2057580"/>
            <a:ext cx="705600" cy="669600"/>
          </a:xfrm>
          <a:prstGeom prst="rect">
            <a:avLst/>
          </a:prstGeom>
          <a:ln w="0">
            <a:noFill/>
          </a:ln>
        </p:spPr>
      </p:pic>
      <p:sp>
        <p:nvSpPr>
          <p:cNvPr id="162" name="Conector recto 34"/>
          <p:cNvSpPr/>
          <p:nvPr/>
        </p:nvSpPr>
        <p:spPr>
          <a:xfrm>
            <a:off x="714240" y="1978116"/>
            <a:ext cx="7746120" cy="360"/>
          </a:xfrm>
          <a:prstGeom prst="line">
            <a:avLst/>
          </a:prstGeom>
          <a:ln w="38100">
            <a:solidFill>
              <a:srgbClr val="FF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3" name="Conector recto 35"/>
          <p:cNvSpPr/>
          <p:nvPr/>
        </p:nvSpPr>
        <p:spPr>
          <a:xfrm>
            <a:off x="697860" y="3288601"/>
            <a:ext cx="7746120" cy="360"/>
          </a:xfrm>
          <a:prstGeom prst="line">
            <a:avLst/>
          </a:prstGeom>
          <a:ln w="38100">
            <a:solidFill>
              <a:srgbClr val="FF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4" name="Conector recto 36"/>
          <p:cNvSpPr/>
          <p:nvPr/>
        </p:nvSpPr>
        <p:spPr>
          <a:xfrm>
            <a:off x="697860" y="4644540"/>
            <a:ext cx="7746120" cy="360"/>
          </a:xfrm>
          <a:prstGeom prst="line">
            <a:avLst/>
          </a:prstGeom>
          <a:ln w="38100">
            <a:solidFill>
              <a:srgbClr val="FF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2 Marcador de contenido"/>
          <p:cNvSpPr/>
          <p:nvPr/>
        </p:nvSpPr>
        <p:spPr>
          <a:xfrm>
            <a:off x="714240" y="236880"/>
            <a:ext cx="7925040" cy="6252480"/>
          </a:xfrm>
          <a:prstGeom prst="rect">
            <a:avLst/>
          </a:prstGeom>
          <a:noFill/>
          <a:ln w="381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>
              <a:lnSpc>
                <a:spcPct val="150000"/>
              </a:lnSpc>
              <a:tabLst>
                <a:tab pos="0" algn="l"/>
              </a:tabLst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ca-ES" sz="1300" b="0" strike="noStrike" spc="-1" dirty="0">
                <a:solidFill>
                  <a:srgbClr val="000000"/>
                </a:solidFill>
                <a:latin typeface="Verdana"/>
                <a:ea typeface="Calibri"/>
              </a:rPr>
              <a:t>EN EL AUTOBÚS YO VALIDO MI TARJETA EN LA MÁQUINA VALIDADORA  Y LA GUARDO.</a:t>
            </a:r>
            <a:endParaRPr lang="es-ES" sz="13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601"/>
              </a:spcBef>
              <a:tabLst>
                <a:tab pos="0" algn="l"/>
              </a:tabLst>
            </a:pPr>
            <a:endParaRPr lang="es-ES" sz="3600" b="0" strike="noStrike" spc="-1" dirty="0">
              <a:latin typeface="Arial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ca-ES" sz="1800" b="0" strike="noStrike" spc="-1" dirty="0">
                <a:solidFill>
                  <a:srgbClr val="000000"/>
                </a:solidFill>
                <a:latin typeface="Verdana"/>
                <a:ea typeface="Calibri"/>
              </a:rPr>
              <a:t>CAMINO DESPACIO  DENTRO DEL AUTOBÚS.</a:t>
            </a: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199"/>
              </a:spcBef>
              <a:tabLst>
                <a:tab pos="0" algn="l"/>
              </a:tabLst>
            </a:pPr>
            <a:endParaRPr lang="es-ES" sz="24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199"/>
              </a:spcBef>
              <a:tabLst>
                <a:tab pos="0" algn="l"/>
              </a:tabLst>
            </a:pPr>
            <a:r>
              <a:rPr lang="ca-ES" sz="1800" b="0" strike="noStrike" spc="-1" dirty="0">
                <a:solidFill>
                  <a:srgbClr val="000000"/>
                </a:solidFill>
                <a:latin typeface="Verdana"/>
                <a:ea typeface="Calibri"/>
              </a:rPr>
              <a:t>MIRO LOS ASIENTOS DEL AUTOBÚS.</a:t>
            </a: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199"/>
              </a:spcBef>
              <a:tabLst>
                <a:tab pos="0" algn="l"/>
              </a:tabLst>
            </a:pPr>
            <a:endParaRPr lang="es-ES" sz="20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199"/>
              </a:spcBef>
              <a:tabLst>
                <a:tab pos="0" algn="l"/>
              </a:tabLst>
            </a:pPr>
            <a:r>
              <a:rPr lang="ca-ES" sz="1800" b="0" strike="noStrike" spc="-1" dirty="0">
                <a:solidFill>
                  <a:srgbClr val="000000"/>
                </a:solidFill>
                <a:latin typeface="Verdana"/>
                <a:ea typeface="Calibri"/>
              </a:rPr>
              <a:t>SI  HAY ASIENTOS LIBRES PUEDO SENTARME.</a:t>
            </a: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601"/>
              </a:spcBef>
              <a:tabLst>
                <a:tab pos="0" algn="l"/>
              </a:tabLst>
            </a:pPr>
            <a:endParaRPr lang="es-ES" sz="29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199"/>
              </a:spcBef>
              <a:tabLst>
                <a:tab pos="0" algn="l"/>
              </a:tabLst>
            </a:pPr>
            <a:r>
              <a:rPr lang="ca-ES" sz="1500" b="0" strike="noStrike" spc="-1" dirty="0">
                <a:solidFill>
                  <a:srgbClr val="000000"/>
                </a:solidFill>
                <a:latin typeface="Verdana"/>
                <a:ea typeface="Calibri"/>
              </a:rPr>
              <a:t>SI LOS ASIENTOS ESTÁN LLENOS ME QUEDO DE PIE COGIDO A LA BARRA.</a:t>
            </a:r>
            <a:endParaRPr lang="es-ES" sz="1500" b="0" strike="noStrike" spc="-1" dirty="0">
              <a:latin typeface="Arial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endParaRPr lang="es-ES" sz="1700" b="0" strike="noStrike" spc="-1" dirty="0">
              <a:latin typeface="Arial"/>
            </a:endParaRPr>
          </a:p>
        </p:txBody>
      </p:sp>
      <p:sp>
        <p:nvSpPr>
          <p:cNvPr id="166" name="4 Marcador de número de diapositiva"/>
          <p:cNvSpPr/>
          <p:nvPr/>
        </p:nvSpPr>
        <p:spPr>
          <a:xfrm>
            <a:off x="655308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38A97984-9A97-4D27-8E79-027F7FF8F90F}" type="slidenum">
              <a:rPr lang="es-ES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5</a:t>
            </a:fld>
            <a:endParaRPr lang="es-ES" sz="1200" b="0" strike="noStrike" spc="-1">
              <a:latin typeface="Arial"/>
            </a:endParaRPr>
          </a:p>
        </p:txBody>
      </p:sp>
      <p:pic>
        <p:nvPicPr>
          <p:cNvPr id="167" name="Imagen 3"/>
          <p:cNvPicPr/>
          <p:nvPr/>
        </p:nvPicPr>
        <p:blipFill>
          <a:blip r:embed="rId2"/>
          <a:srcRect t="7692" b="22591"/>
          <a:stretch/>
        </p:blipFill>
        <p:spPr>
          <a:xfrm>
            <a:off x="4752028" y="1719377"/>
            <a:ext cx="888480" cy="618840"/>
          </a:xfrm>
          <a:prstGeom prst="rect">
            <a:avLst/>
          </a:prstGeom>
          <a:ln w="0">
            <a:noFill/>
          </a:ln>
        </p:spPr>
      </p:pic>
      <p:pic>
        <p:nvPicPr>
          <p:cNvPr id="168" name="Imagen 9"/>
          <p:cNvPicPr/>
          <p:nvPr/>
        </p:nvPicPr>
        <p:blipFill>
          <a:blip r:embed="rId3"/>
          <a:stretch/>
        </p:blipFill>
        <p:spPr>
          <a:xfrm>
            <a:off x="1077120" y="1742777"/>
            <a:ext cx="523440" cy="523440"/>
          </a:xfrm>
          <a:prstGeom prst="rect">
            <a:avLst/>
          </a:prstGeom>
          <a:ln w="0">
            <a:noFill/>
          </a:ln>
        </p:spPr>
      </p:pic>
      <p:pic>
        <p:nvPicPr>
          <p:cNvPr id="169" name="Imagen 10"/>
          <p:cNvPicPr/>
          <p:nvPr/>
        </p:nvPicPr>
        <p:blipFill>
          <a:blip r:embed="rId4"/>
          <a:stretch/>
        </p:blipFill>
        <p:spPr>
          <a:xfrm>
            <a:off x="2195640" y="1690937"/>
            <a:ext cx="579240" cy="579240"/>
          </a:xfrm>
          <a:prstGeom prst="rect">
            <a:avLst/>
          </a:prstGeom>
          <a:ln w="0">
            <a:noFill/>
          </a:ln>
        </p:spPr>
      </p:pic>
      <p:pic>
        <p:nvPicPr>
          <p:cNvPr id="170" name="Imagen 11"/>
          <p:cNvPicPr/>
          <p:nvPr/>
        </p:nvPicPr>
        <p:blipFill>
          <a:blip r:embed="rId5"/>
          <a:stretch/>
        </p:blipFill>
        <p:spPr>
          <a:xfrm>
            <a:off x="3502745" y="1837817"/>
            <a:ext cx="428040" cy="428040"/>
          </a:xfrm>
          <a:prstGeom prst="rect">
            <a:avLst/>
          </a:prstGeom>
          <a:ln w="0">
            <a:noFill/>
          </a:ln>
        </p:spPr>
      </p:pic>
      <p:pic>
        <p:nvPicPr>
          <p:cNvPr id="171" name="Imagen 12"/>
          <p:cNvPicPr/>
          <p:nvPr/>
        </p:nvPicPr>
        <p:blipFill>
          <a:blip r:embed="rId6"/>
          <a:stretch/>
        </p:blipFill>
        <p:spPr>
          <a:xfrm>
            <a:off x="1161166" y="2957435"/>
            <a:ext cx="586800" cy="586800"/>
          </a:xfrm>
          <a:prstGeom prst="rect">
            <a:avLst/>
          </a:prstGeom>
          <a:ln w="0">
            <a:noFill/>
          </a:ln>
        </p:spPr>
      </p:pic>
      <p:pic>
        <p:nvPicPr>
          <p:cNvPr id="172" name="Imagen 13"/>
          <p:cNvPicPr/>
          <p:nvPr/>
        </p:nvPicPr>
        <p:blipFill>
          <a:blip r:embed="rId7"/>
          <a:srcRect l="-302" t="3229" r="55517" b="9739"/>
          <a:stretch/>
        </p:blipFill>
        <p:spPr>
          <a:xfrm>
            <a:off x="2212502" y="4124824"/>
            <a:ext cx="372240" cy="609840"/>
          </a:xfrm>
          <a:prstGeom prst="rect">
            <a:avLst/>
          </a:prstGeom>
          <a:ln w="0">
            <a:noFill/>
          </a:ln>
        </p:spPr>
      </p:pic>
      <p:pic>
        <p:nvPicPr>
          <p:cNvPr id="173" name="Imagen 14"/>
          <p:cNvPicPr/>
          <p:nvPr/>
        </p:nvPicPr>
        <p:blipFill>
          <a:blip r:embed="rId7"/>
          <a:srcRect l="-302" t="3229" r="55517" b="9739"/>
          <a:stretch/>
        </p:blipFill>
        <p:spPr>
          <a:xfrm>
            <a:off x="2441326" y="2934395"/>
            <a:ext cx="372240" cy="609840"/>
          </a:xfrm>
          <a:prstGeom prst="rect">
            <a:avLst/>
          </a:prstGeom>
          <a:ln w="0">
            <a:noFill/>
          </a:ln>
        </p:spPr>
      </p:pic>
      <p:pic>
        <p:nvPicPr>
          <p:cNvPr id="174" name="Imagen 15"/>
          <p:cNvPicPr/>
          <p:nvPr/>
        </p:nvPicPr>
        <p:blipFill>
          <a:blip r:embed="rId2"/>
          <a:srcRect t="7692" b="22591"/>
          <a:stretch/>
        </p:blipFill>
        <p:spPr>
          <a:xfrm>
            <a:off x="3888886" y="2925395"/>
            <a:ext cx="888480" cy="618840"/>
          </a:xfrm>
          <a:prstGeom prst="rect">
            <a:avLst/>
          </a:prstGeom>
          <a:ln w="0">
            <a:noFill/>
          </a:ln>
        </p:spPr>
      </p:pic>
      <p:pic>
        <p:nvPicPr>
          <p:cNvPr id="175" name="Imagen 16"/>
          <p:cNvPicPr/>
          <p:nvPr/>
        </p:nvPicPr>
        <p:blipFill>
          <a:blip r:embed="rId8"/>
          <a:stretch/>
        </p:blipFill>
        <p:spPr>
          <a:xfrm>
            <a:off x="1078560" y="4217676"/>
            <a:ext cx="419760" cy="419760"/>
          </a:xfrm>
          <a:prstGeom prst="rect">
            <a:avLst/>
          </a:prstGeom>
          <a:ln w="0">
            <a:noFill/>
          </a:ln>
        </p:spPr>
      </p:pic>
      <p:pic>
        <p:nvPicPr>
          <p:cNvPr id="176" name="Imagen 17"/>
          <p:cNvPicPr/>
          <p:nvPr/>
        </p:nvPicPr>
        <p:blipFill>
          <a:blip r:embed="rId9"/>
          <a:stretch/>
        </p:blipFill>
        <p:spPr>
          <a:xfrm>
            <a:off x="3295686" y="4260876"/>
            <a:ext cx="460080" cy="460080"/>
          </a:xfrm>
          <a:prstGeom prst="rect">
            <a:avLst/>
          </a:prstGeom>
          <a:ln w="0">
            <a:noFill/>
          </a:ln>
        </p:spPr>
      </p:pic>
      <p:pic>
        <p:nvPicPr>
          <p:cNvPr id="177" name="Imagen 18"/>
          <p:cNvPicPr/>
          <p:nvPr/>
        </p:nvPicPr>
        <p:blipFill>
          <a:blip r:embed="rId10"/>
          <a:stretch/>
        </p:blipFill>
        <p:spPr>
          <a:xfrm>
            <a:off x="4101118" y="4206876"/>
            <a:ext cx="514080" cy="514080"/>
          </a:xfrm>
          <a:prstGeom prst="rect">
            <a:avLst/>
          </a:prstGeom>
          <a:ln w="0">
            <a:noFill/>
          </a:ln>
        </p:spPr>
      </p:pic>
      <p:pic>
        <p:nvPicPr>
          <p:cNvPr id="178" name="Imagen 19"/>
          <p:cNvPicPr/>
          <p:nvPr/>
        </p:nvPicPr>
        <p:blipFill>
          <a:blip r:embed="rId11"/>
          <a:stretch/>
        </p:blipFill>
        <p:spPr>
          <a:xfrm>
            <a:off x="5074560" y="4189596"/>
            <a:ext cx="531000" cy="531000"/>
          </a:xfrm>
          <a:prstGeom prst="rect">
            <a:avLst/>
          </a:prstGeom>
          <a:ln w="0">
            <a:noFill/>
          </a:ln>
        </p:spPr>
      </p:pic>
      <p:pic>
        <p:nvPicPr>
          <p:cNvPr id="179" name="Imagen 20"/>
          <p:cNvPicPr/>
          <p:nvPr/>
        </p:nvPicPr>
        <p:blipFill>
          <a:blip r:embed="rId7"/>
          <a:srcRect l="-302" t="3229" r="55517" b="9739"/>
          <a:stretch/>
        </p:blipFill>
        <p:spPr>
          <a:xfrm>
            <a:off x="1658768" y="5359932"/>
            <a:ext cx="372240" cy="609840"/>
          </a:xfrm>
          <a:prstGeom prst="rect">
            <a:avLst/>
          </a:prstGeom>
          <a:ln w="0">
            <a:noFill/>
          </a:ln>
        </p:spPr>
      </p:pic>
      <p:pic>
        <p:nvPicPr>
          <p:cNvPr id="180" name="Imagen 21"/>
          <p:cNvPicPr/>
          <p:nvPr/>
        </p:nvPicPr>
        <p:blipFill>
          <a:blip r:embed="rId12"/>
          <a:stretch/>
        </p:blipFill>
        <p:spPr>
          <a:xfrm>
            <a:off x="2585436" y="5415676"/>
            <a:ext cx="579240" cy="579240"/>
          </a:xfrm>
          <a:prstGeom prst="rect">
            <a:avLst/>
          </a:prstGeom>
          <a:ln w="0">
            <a:noFill/>
          </a:ln>
        </p:spPr>
      </p:pic>
      <p:pic>
        <p:nvPicPr>
          <p:cNvPr id="181" name="Imagen 22"/>
          <p:cNvPicPr/>
          <p:nvPr/>
        </p:nvPicPr>
        <p:blipFill>
          <a:blip r:embed="rId13"/>
          <a:stretch/>
        </p:blipFill>
        <p:spPr>
          <a:xfrm>
            <a:off x="3391864" y="5294356"/>
            <a:ext cx="611640" cy="611640"/>
          </a:xfrm>
          <a:prstGeom prst="rect">
            <a:avLst/>
          </a:prstGeom>
          <a:ln w="0">
            <a:noFill/>
          </a:ln>
        </p:spPr>
      </p:pic>
      <p:pic>
        <p:nvPicPr>
          <p:cNvPr id="182" name="Imagen 23"/>
          <p:cNvPicPr/>
          <p:nvPr/>
        </p:nvPicPr>
        <p:blipFill>
          <a:blip r:embed="rId10"/>
          <a:stretch/>
        </p:blipFill>
        <p:spPr>
          <a:xfrm>
            <a:off x="4312136" y="5438716"/>
            <a:ext cx="514080" cy="514080"/>
          </a:xfrm>
          <a:prstGeom prst="rect">
            <a:avLst/>
          </a:prstGeom>
          <a:ln w="0">
            <a:noFill/>
          </a:ln>
        </p:spPr>
      </p:pic>
      <p:pic>
        <p:nvPicPr>
          <p:cNvPr id="183" name="Imagen 24"/>
          <p:cNvPicPr/>
          <p:nvPr/>
        </p:nvPicPr>
        <p:blipFill>
          <a:blip r:embed="rId14"/>
          <a:stretch/>
        </p:blipFill>
        <p:spPr>
          <a:xfrm>
            <a:off x="5276217" y="5354476"/>
            <a:ext cx="586800" cy="586800"/>
          </a:xfrm>
          <a:prstGeom prst="rect">
            <a:avLst/>
          </a:prstGeom>
          <a:ln w="0">
            <a:noFill/>
          </a:ln>
        </p:spPr>
      </p:pic>
      <p:pic>
        <p:nvPicPr>
          <p:cNvPr id="184" name="Imagen 25"/>
          <p:cNvPicPr/>
          <p:nvPr/>
        </p:nvPicPr>
        <p:blipFill>
          <a:blip r:embed="rId15"/>
          <a:stretch/>
        </p:blipFill>
        <p:spPr>
          <a:xfrm>
            <a:off x="6509659" y="5330356"/>
            <a:ext cx="610920" cy="610920"/>
          </a:xfrm>
          <a:prstGeom prst="rect">
            <a:avLst/>
          </a:prstGeom>
          <a:ln w="0">
            <a:noFill/>
          </a:ln>
        </p:spPr>
      </p:pic>
      <p:pic>
        <p:nvPicPr>
          <p:cNvPr id="185" name="Imagen 29"/>
          <p:cNvPicPr/>
          <p:nvPr/>
        </p:nvPicPr>
        <p:blipFill>
          <a:blip r:embed="rId2"/>
          <a:srcRect t="7692" b="22591"/>
          <a:stretch/>
        </p:blipFill>
        <p:spPr>
          <a:xfrm>
            <a:off x="974160" y="368640"/>
            <a:ext cx="888480" cy="618840"/>
          </a:xfrm>
          <a:prstGeom prst="rect">
            <a:avLst/>
          </a:prstGeom>
          <a:ln w="0">
            <a:noFill/>
          </a:ln>
        </p:spPr>
      </p:pic>
      <p:pic>
        <p:nvPicPr>
          <p:cNvPr id="186" name="Imagen 30"/>
          <p:cNvPicPr/>
          <p:nvPr/>
        </p:nvPicPr>
        <p:blipFill>
          <a:blip r:embed="rId16"/>
          <a:stretch/>
        </p:blipFill>
        <p:spPr>
          <a:xfrm>
            <a:off x="3260272" y="404640"/>
            <a:ext cx="610920" cy="610920"/>
          </a:xfrm>
          <a:prstGeom prst="rect">
            <a:avLst/>
          </a:prstGeom>
          <a:ln w="0">
            <a:noFill/>
          </a:ln>
        </p:spPr>
      </p:pic>
      <p:pic>
        <p:nvPicPr>
          <p:cNvPr id="187" name="Imagen 31"/>
          <p:cNvPicPr/>
          <p:nvPr/>
        </p:nvPicPr>
        <p:blipFill>
          <a:blip r:embed="rId10"/>
          <a:stretch/>
        </p:blipFill>
        <p:spPr>
          <a:xfrm>
            <a:off x="2323912" y="476640"/>
            <a:ext cx="514080" cy="514080"/>
          </a:xfrm>
          <a:prstGeom prst="rect">
            <a:avLst/>
          </a:prstGeom>
          <a:ln w="0">
            <a:noFill/>
          </a:ln>
        </p:spPr>
      </p:pic>
      <p:pic>
        <p:nvPicPr>
          <p:cNvPr id="188" name="Imagen 32"/>
          <p:cNvPicPr/>
          <p:nvPr/>
        </p:nvPicPr>
        <p:blipFill>
          <a:blip r:embed="rId17"/>
          <a:srcRect l="-5486" b="16272"/>
          <a:stretch/>
        </p:blipFill>
        <p:spPr>
          <a:xfrm>
            <a:off x="4670807" y="472320"/>
            <a:ext cx="609840" cy="483480"/>
          </a:xfrm>
          <a:prstGeom prst="rect">
            <a:avLst/>
          </a:prstGeom>
          <a:ln w="0">
            <a:noFill/>
          </a:ln>
        </p:spPr>
      </p:pic>
      <p:pic>
        <p:nvPicPr>
          <p:cNvPr id="189" name="Imagen 33"/>
          <p:cNvPicPr/>
          <p:nvPr/>
        </p:nvPicPr>
        <p:blipFill>
          <a:blip r:embed="rId18"/>
          <a:stretch/>
        </p:blipFill>
        <p:spPr>
          <a:xfrm>
            <a:off x="6321960" y="404640"/>
            <a:ext cx="554400" cy="554400"/>
          </a:xfrm>
          <a:prstGeom prst="rect">
            <a:avLst/>
          </a:prstGeom>
          <a:ln w="0">
            <a:noFill/>
          </a:ln>
        </p:spPr>
      </p:pic>
      <p:sp>
        <p:nvSpPr>
          <p:cNvPr id="190" name="Conector recto 26"/>
          <p:cNvSpPr/>
          <p:nvPr/>
        </p:nvSpPr>
        <p:spPr>
          <a:xfrm flipV="1">
            <a:off x="698940" y="1487797"/>
            <a:ext cx="7940340" cy="3076"/>
          </a:xfrm>
          <a:prstGeom prst="line">
            <a:avLst/>
          </a:prstGeom>
          <a:ln w="38100">
            <a:solidFill>
              <a:srgbClr val="FF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191" name="Conector recto 27"/>
          <p:cNvSpPr/>
          <p:nvPr/>
        </p:nvSpPr>
        <p:spPr>
          <a:xfrm flipV="1">
            <a:off x="745394" y="2774687"/>
            <a:ext cx="7925040" cy="3840"/>
          </a:xfrm>
          <a:prstGeom prst="line">
            <a:avLst/>
          </a:prstGeom>
          <a:ln w="38100">
            <a:solidFill>
              <a:srgbClr val="FF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2" name="Conector recto 28"/>
          <p:cNvSpPr/>
          <p:nvPr/>
        </p:nvSpPr>
        <p:spPr>
          <a:xfrm>
            <a:off x="707160" y="4020064"/>
            <a:ext cx="7932120" cy="8596"/>
          </a:xfrm>
          <a:prstGeom prst="line">
            <a:avLst/>
          </a:prstGeom>
          <a:ln w="38100">
            <a:solidFill>
              <a:srgbClr val="FF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3" name="Conector recto 34"/>
          <p:cNvSpPr/>
          <p:nvPr/>
        </p:nvSpPr>
        <p:spPr>
          <a:xfrm>
            <a:off x="707160" y="5194240"/>
            <a:ext cx="7932120" cy="0"/>
          </a:xfrm>
          <a:prstGeom prst="line">
            <a:avLst/>
          </a:prstGeom>
          <a:ln w="38100">
            <a:solidFill>
              <a:srgbClr val="FF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2 Marcador de contenido"/>
          <p:cNvSpPr/>
          <p:nvPr/>
        </p:nvSpPr>
        <p:spPr>
          <a:xfrm>
            <a:off x="714240" y="224640"/>
            <a:ext cx="7745040" cy="5696778"/>
          </a:xfrm>
          <a:prstGeom prst="rect">
            <a:avLst/>
          </a:prstGeom>
          <a:noFill/>
          <a:ln w="381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>
              <a:lnSpc>
                <a:spcPct val="150000"/>
              </a:lnSpc>
              <a:spcBef>
                <a:spcPts val="1199"/>
              </a:spcBef>
              <a:tabLst>
                <a:tab pos="0" algn="l"/>
              </a:tabLst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199"/>
              </a:spcBef>
              <a:tabLst>
                <a:tab pos="0" algn="l"/>
              </a:tabLst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199"/>
              </a:spcBef>
              <a:tabLst>
                <a:tab pos="0" algn="l"/>
              </a:tabLst>
            </a:pPr>
            <a:r>
              <a:rPr lang="ca-ES" sz="1800" b="0" strike="noStrike" spc="-1" dirty="0">
                <a:solidFill>
                  <a:srgbClr val="000000"/>
                </a:solidFill>
                <a:latin typeface="Verdana"/>
                <a:ea typeface="Calibri"/>
              </a:rPr>
              <a:t>EN EL AUTOBÚS ESTOY TRANQUILO. </a:t>
            </a: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endParaRPr lang="es-ES" sz="20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r>
              <a:rPr lang="ca-ES" sz="1800" b="0" strike="noStrike" spc="-1" dirty="0">
                <a:solidFill>
                  <a:srgbClr val="000000"/>
                </a:solidFill>
                <a:latin typeface="Verdana"/>
                <a:ea typeface="Calibri"/>
              </a:rPr>
              <a:t>EN EL AUTOBÚS PODEMOS ESCUCHAR MÚSICA CON CASCOS,</a:t>
            </a: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endParaRPr lang="es-ES" sz="20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r>
              <a:rPr lang="ca-ES" sz="1800" b="0" strike="noStrike" spc="-1" dirty="0">
                <a:solidFill>
                  <a:srgbClr val="000000"/>
                </a:solidFill>
                <a:latin typeface="Verdana"/>
                <a:ea typeface="Calibri"/>
              </a:rPr>
              <a:t>LEER, MIRAR POR LA VENTANA, MIRAR EL MÓVIL. </a:t>
            </a: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endParaRPr lang="es-ES" sz="24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r>
              <a:rPr lang="ca-ES" sz="1800" b="0" strike="noStrike" spc="-1" dirty="0">
                <a:solidFill>
                  <a:srgbClr val="000000"/>
                </a:solidFill>
                <a:latin typeface="Verdana"/>
                <a:ea typeface="Calibri"/>
              </a:rPr>
              <a:t>EN EL AUTOBÚS MIRO LA PARADA DONDE TENGO QUE BAJAR. </a:t>
            </a:r>
            <a:endParaRPr lang="es-ES" sz="1800" b="0" strike="noStrike" spc="-1" dirty="0">
              <a:latin typeface="Arial"/>
            </a:endParaRPr>
          </a:p>
        </p:txBody>
      </p:sp>
      <p:sp>
        <p:nvSpPr>
          <p:cNvPr id="195" name="4 Marcador de número de diapositiva"/>
          <p:cNvSpPr/>
          <p:nvPr/>
        </p:nvSpPr>
        <p:spPr>
          <a:xfrm>
            <a:off x="655308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B6D91CC3-5154-4A00-BF8D-17C597C43497}" type="slidenum">
              <a:rPr lang="es-ES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6</a:t>
            </a:fld>
            <a:endParaRPr lang="es-ES" sz="1200" b="0" strike="noStrike" spc="-1">
              <a:latin typeface="Arial"/>
            </a:endParaRPr>
          </a:p>
        </p:txBody>
      </p:sp>
      <p:pic>
        <p:nvPicPr>
          <p:cNvPr id="196" name="Imagen 3"/>
          <p:cNvPicPr/>
          <p:nvPr/>
        </p:nvPicPr>
        <p:blipFill>
          <a:blip r:embed="rId2"/>
          <a:srcRect t="7692" b="22591"/>
          <a:stretch/>
        </p:blipFill>
        <p:spPr>
          <a:xfrm>
            <a:off x="1142116" y="702607"/>
            <a:ext cx="888480" cy="618840"/>
          </a:xfrm>
          <a:prstGeom prst="rect">
            <a:avLst/>
          </a:prstGeom>
          <a:ln w="0">
            <a:noFill/>
          </a:ln>
        </p:spPr>
      </p:pic>
      <p:pic>
        <p:nvPicPr>
          <p:cNvPr id="197" name="Imagen 5"/>
          <p:cNvPicPr/>
          <p:nvPr/>
        </p:nvPicPr>
        <p:blipFill>
          <a:blip r:embed="rId3"/>
          <a:stretch/>
        </p:blipFill>
        <p:spPr>
          <a:xfrm>
            <a:off x="2719469" y="807367"/>
            <a:ext cx="514080" cy="514080"/>
          </a:xfrm>
          <a:prstGeom prst="rect">
            <a:avLst/>
          </a:prstGeom>
          <a:ln w="0">
            <a:noFill/>
          </a:ln>
        </p:spPr>
      </p:pic>
      <p:pic>
        <p:nvPicPr>
          <p:cNvPr id="198" name="Imagen 6"/>
          <p:cNvPicPr/>
          <p:nvPr/>
        </p:nvPicPr>
        <p:blipFill>
          <a:blip r:embed="rId4"/>
          <a:stretch/>
        </p:blipFill>
        <p:spPr>
          <a:xfrm>
            <a:off x="3898299" y="807367"/>
            <a:ext cx="507600" cy="507600"/>
          </a:xfrm>
          <a:prstGeom prst="rect">
            <a:avLst/>
          </a:prstGeom>
          <a:ln w="0">
            <a:noFill/>
          </a:ln>
        </p:spPr>
      </p:pic>
      <p:pic>
        <p:nvPicPr>
          <p:cNvPr id="199" name="Imagen 7"/>
          <p:cNvPicPr/>
          <p:nvPr/>
        </p:nvPicPr>
        <p:blipFill>
          <a:blip r:embed="rId2"/>
          <a:srcRect t="7692" b="22591"/>
          <a:stretch/>
        </p:blipFill>
        <p:spPr>
          <a:xfrm>
            <a:off x="1171912" y="2097385"/>
            <a:ext cx="888480" cy="618840"/>
          </a:xfrm>
          <a:prstGeom prst="rect">
            <a:avLst/>
          </a:prstGeom>
          <a:ln w="0">
            <a:noFill/>
          </a:ln>
        </p:spPr>
      </p:pic>
      <p:pic>
        <p:nvPicPr>
          <p:cNvPr id="200" name="Imagen 8"/>
          <p:cNvPicPr/>
          <p:nvPr/>
        </p:nvPicPr>
        <p:blipFill>
          <a:blip r:embed="rId5"/>
          <a:stretch/>
        </p:blipFill>
        <p:spPr>
          <a:xfrm>
            <a:off x="2961943" y="2140225"/>
            <a:ext cx="547560" cy="547560"/>
          </a:xfrm>
          <a:prstGeom prst="rect">
            <a:avLst/>
          </a:prstGeom>
          <a:ln w="0">
            <a:noFill/>
          </a:ln>
        </p:spPr>
      </p:pic>
      <p:pic>
        <p:nvPicPr>
          <p:cNvPr id="201" name="Imagen 10"/>
          <p:cNvPicPr/>
          <p:nvPr/>
        </p:nvPicPr>
        <p:blipFill>
          <a:blip r:embed="rId6"/>
          <a:stretch/>
        </p:blipFill>
        <p:spPr>
          <a:xfrm>
            <a:off x="4824527" y="2141305"/>
            <a:ext cx="467640" cy="467640"/>
          </a:xfrm>
          <a:prstGeom prst="rect">
            <a:avLst/>
          </a:prstGeom>
          <a:ln w="0">
            <a:noFill/>
          </a:ln>
        </p:spPr>
      </p:pic>
      <p:pic>
        <p:nvPicPr>
          <p:cNvPr id="202" name="Imagen 11"/>
          <p:cNvPicPr/>
          <p:nvPr/>
        </p:nvPicPr>
        <p:blipFill>
          <a:blip r:embed="rId7"/>
          <a:stretch/>
        </p:blipFill>
        <p:spPr>
          <a:xfrm>
            <a:off x="7011053" y="2132665"/>
            <a:ext cx="491760" cy="491760"/>
          </a:xfrm>
          <a:prstGeom prst="rect">
            <a:avLst/>
          </a:prstGeom>
          <a:ln w="0">
            <a:noFill/>
          </a:ln>
        </p:spPr>
      </p:pic>
      <p:pic>
        <p:nvPicPr>
          <p:cNvPr id="203" name="Imagen 12"/>
          <p:cNvPicPr/>
          <p:nvPr/>
        </p:nvPicPr>
        <p:blipFill>
          <a:blip r:embed="rId8"/>
          <a:stretch/>
        </p:blipFill>
        <p:spPr>
          <a:xfrm>
            <a:off x="945276" y="3499779"/>
            <a:ext cx="500040" cy="500040"/>
          </a:xfrm>
          <a:prstGeom prst="rect">
            <a:avLst/>
          </a:prstGeom>
          <a:ln w="0">
            <a:noFill/>
          </a:ln>
        </p:spPr>
      </p:pic>
      <p:pic>
        <p:nvPicPr>
          <p:cNvPr id="204" name="Imagen 13"/>
          <p:cNvPicPr/>
          <p:nvPr/>
        </p:nvPicPr>
        <p:blipFill>
          <a:blip r:embed="rId9"/>
          <a:stretch/>
        </p:blipFill>
        <p:spPr>
          <a:xfrm>
            <a:off x="2025443" y="3510467"/>
            <a:ext cx="499320" cy="499320"/>
          </a:xfrm>
          <a:prstGeom prst="rect">
            <a:avLst/>
          </a:prstGeom>
          <a:ln w="0">
            <a:noFill/>
          </a:ln>
        </p:spPr>
      </p:pic>
      <p:pic>
        <p:nvPicPr>
          <p:cNvPr id="205" name="Imagen 14"/>
          <p:cNvPicPr/>
          <p:nvPr/>
        </p:nvPicPr>
        <p:blipFill>
          <a:blip r:embed="rId10"/>
          <a:stretch/>
        </p:blipFill>
        <p:spPr>
          <a:xfrm>
            <a:off x="3392168" y="3506591"/>
            <a:ext cx="515160" cy="515160"/>
          </a:xfrm>
          <a:prstGeom prst="rect">
            <a:avLst/>
          </a:prstGeom>
          <a:ln w="0">
            <a:noFill/>
          </a:ln>
        </p:spPr>
      </p:pic>
      <p:pic>
        <p:nvPicPr>
          <p:cNvPr id="206" name="Imagen 15"/>
          <p:cNvPicPr/>
          <p:nvPr/>
        </p:nvPicPr>
        <p:blipFill>
          <a:blip r:embed="rId9"/>
          <a:stretch/>
        </p:blipFill>
        <p:spPr>
          <a:xfrm>
            <a:off x="4830922" y="3500499"/>
            <a:ext cx="499320" cy="499320"/>
          </a:xfrm>
          <a:prstGeom prst="rect">
            <a:avLst/>
          </a:prstGeom>
          <a:ln w="0">
            <a:noFill/>
          </a:ln>
        </p:spPr>
      </p:pic>
      <p:pic>
        <p:nvPicPr>
          <p:cNvPr id="207" name="Imagen 16"/>
          <p:cNvPicPr/>
          <p:nvPr/>
        </p:nvPicPr>
        <p:blipFill>
          <a:blip r:embed="rId11"/>
          <a:stretch/>
        </p:blipFill>
        <p:spPr>
          <a:xfrm>
            <a:off x="5896163" y="3478455"/>
            <a:ext cx="515160" cy="515160"/>
          </a:xfrm>
          <a:prstGeom prst="rect">
            <a:avLst/>
          </a:prstGeom>
          <a:ln w="0">
            <a:noFill/>
          </a:ln>
        </p:spPr>
      </p:pic>
      <p:pic>
        <p:nvPicPr>
          <p:cNvPr id="208" name="Imagen 17"/>
          <p:cNvPicPr/>
          <p:nvPr/>
        </p:nvPicPr>
        <p:blipFill>
          <a:blip r:embed="rId2"/>
          <a:srcRect t="7692" b="22591"/>
          <a:stretch/>
        </p:blipFill>
        <p:spPr>
          <a:xfrm>
            <a:off x="1152608" y="4790741"/>
            <a:ext cx="888480" cy="618840"/>
          </a:xfrm>
          <a:prstGeom prst="rect">
            <a:avLst/>
          </a:prstGeom>
          <a:ln w="0">
            <a:noFill/>
          </a:ln>
        </p:spPr>
      </p:pic>
      <p:pic>
        <p:nvPicPr>
          <p:cNvPr id="209" name="Imagen 18"/>
          <p:cNvPicPr/>
          <p:nvPr/>
        </p:nvPicPr>
        <p:blipFill>
          <a:blip r:embed="rId9"/>
          <a:stretch/>
        </p:blipFill>
        <p:spPr>
          <a:xfrm>
            <a:off x="2676575" y="4856705"/>
            <a:ext cx="499320" cy="499320"/>
          </a:xfrm>
          <a:prstGeom prst="rect">
            <a:avLst/>
          </a:prstGeom>
          <a:ln w="0">
            <a:noFill/>
          </a:ln>
        </p:spPr>
      </p:pic>
      <p:pic>
        <p:nvPicPr>
          <p:cNvPr id="210" name="Imagen 19"/>
          <p:cNvPicPr/>
          <p:nvPr/>
        </p:nvPicPr>
        <p:blipFill>
          <a:blip r:embed="rId12"/>
          <a:stretch/>
        </p:blipFill>
        <p:spPr>
          <a:xfrm>
            <a:off x="3886312" y="4757289"/>
            <a:ext cx="594720" cy="594720"/>
          </a:xfrm>
          <a:prstGeom prst="rect">
            <a:avLst/>
          </a:prstGeom>
          <a:ln w="0">
            <a:noFill/>
          </a:ln>
        </p:spPr>
      </p:pic>
      <p:pic>
        <p:nvPicPr>
          <p:cNvPr id="211" name="Imagen 20"/>
          <p:cNvPicPr/>
          <p:nvPr/>
        </p:nvPicPr>
        <p:blipFill>
          <a:blip r:embed="rId13"/>
          <a:stretch/>
        </p:blipFill>
        <p:spPr>
          <a:xfrm>
            <a:off x="5144485" y="4786421"/>
            <a:ext cx="587520" cy="587520"/>
          </a:xfrm>
          <a:prstGeom prst="rect">
            <a:avLst/>
          </a:prstGeom>
          <a:ln w="0">
            <a:noFill/>
          </a:ln>
        </p:spPr>
      </p:pic>
      <p:pic>
        <p:nvPicPr>
          <p:cNvPr id="212" name="Imagen 21"/>
          <p:cNvPicPr/>
          <p:nvPr/>
        </p:nvPicPr>
        <p:blipFill>
          <a:blip r:embed="rId14"/>
          <a:stretch/>
        </p:blipFill>
        <p:spPr>
          <a:xfrm>
            <a:off x="6413594" y="4830481"/>
            <a:ext cx="602640" cy="602640"/>
          </a:xfrm>
          <a:prstGeom prst="rect">
            <a:avLst/>
          </a:prstGeom>
          <a:ln w="0">
            <a:noFill/>
          </a:ln>
        </p:spPr>
      </p:pic>
      <p:sp>
        <p:nvSpPr>
          <p:cNvPr id="213" name="Conector recto 22"/>
          <p:cNvSpPr/>
          <p:nvPr/>
        </p:nvSpPr>
        <p:spPr>
          <a:xfrm>
            <a:off x="751958" y="1891898"/>
            <a:ext cx="7746120" cy="360"/>
          </a:xfrm>
          <a:prstGeom prst="line">
            <a:avLst/>
          </a:prstGeom>
          <a:ln w="38100">
            <a:solidFill>
              <a:srgbClr val="FF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14" name="Conector recto 23"/>
          <p:cNvSpPr/>
          <p:nvPr/>
        </p:nvSpPr>
        <p:spPr>
          <a:xfrm>
            <a:off x="683640" y="3231996"/>
            <a:ext cx="7746120" cy="360"/>
          </a:xfrm>
          <a:prstGeom prst="line">
            <a:avLst/>
          </a:prstGeom>
          <a:ln w="38100">
            <a:solidFill>
              <a:srgbClr val="FF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15" name="Conector recto 24"/>
          <p:cNvSpPr/>
          <p:nvPr/>
        </p:nvSpPr>
        <p:spPr>
          <a:xfrm>
            <a:off x="683640" y="4590625"/>
            <a:ext cx="7746120" cy="360"/>
          </a:xfrm>
          <a:prstGeom prst="line">
            <a:avLst/>
          </a:prstGeom>
          <a:ln w="38100">
            <a:solidFill>
              <a:srgbClr val="FF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2 Marcador de contenido"/>
          <p:cNvSpPr/>
          <p:nvPr/>
        </p:nvSpPr>
        <p:spPr>
          <a:xfrm>
            <a:off x="714240" y="260639"/>
            <a:ext cx="7745040" cy="5619655"/>
          </a:xfrm>
          <a:prstGeom prst="rect">
            <a:avLst/>
          </a:prstGeom>
          <a:noFill/>
          <a:ln w="381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>
              <a:lnSpc>
                <a:spcPct val="150000"/>
              </a:lnSpc>
              <a:tabLst>
                <a:tab pos="0" algn="l"/>
              </a:tabLst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199"/>
              </a:spcBef>
              <a:tabLst>
                <a:tab pos="0" algn="l"/>
              </a:tabLst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ca-ES" sz="1800" b="0" strike="noStrike" spc="-1" dirty="0">
                <a:solidFill>
                  <a:srgbClr val="000000"/>
                </a:solidFill>
                <a:latin typeface="Verdana"/>
                <a:ea typeface="Calibri"/>
              </a:rPr>
              <a:t>CUANDO EL AUTOBÚS SE ACERCA A MI PARADA</a:t>
            </a: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endParaRPr lang="es-ES" sz="24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r>
              <a:rPr lang="ca-ES" sz="1800" b="0" strike="noStrike" spc="-1" dirty="0">
                <a:solidFill>
                  <a:srgbClr val="000000"/>
                </a:solidFill>
                <a:latin typeface="Verdana"/>
                <a:ea typeface="Calibri"/>
              </a:rPr>
              <a:t>PRIMERO PULSO EL BOTÓN DE STOP.</a:t>
            </a: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endParaRPr lang="es-ES" sz="24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r>
              <a:rPr lang="ca-ES" sz="1800" b="0" strike="noStrike" spc="-1" dirty="0">
                <a:solidFill>
                  <a:srgbClr val="000000"/>
                </a:solidFill>
                <a:latin typeface="Verdana"/>
                <a:ea typeface="Calibri"/>
              </a:rPr>
              <a:t>SEGUNDO ESPERO CERCA DE LA PUERTA.</a:t>
            </a: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r>
              <a:rPr lang="ca-ES" sz="1800" b="0" strike="noStrike" spc="-1" dirty="0">
                <a:solidFill>
                  <a:srgbClr val="000000"/>
                </a:solidFill>
                <a:latin typeface="Verdana"/>
                <a:ea typeface="Calibri"/>
              </a:rPr>
              <a:t>EL AUTOBÚS  SE PARA EN LA PARADA Y ABRE LAS PUERTAS.</a:t>
            </a:r>
            <a:endParaRPr lang="es-ES" sz="1800" b="0" strike="noStrike" spc="-1" dirty="0">
              <a:latin typeface="Arial"/>
            </a:endParaRPr>
          </a:p>
        </p:txBody>
      </p:sp>
      <p:sp>
        <p:nvSpPr>
          <p:cNvPr id="217" name="4 Marcador de número de diapositiva"/>
          <p:cNvSpPr/>
          <p:nvPr/>
        </p:nvSpPr>
        <p:spPr>
          <a:xfrm>
            <a:off x="655308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4E4F2660-7A41-400F-8402-A016DD0A6867}" type="slidenum">
              <a:rPr lang="es-ES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7</a:t>
            </a:fld>
            <a:endParaRPr lang="es-ES" sz="1200" b="0" strike="noStrike" spc="-1">
              <a:latin typeface="Arial"/>
            </a:endParaRPr>
          </a:p>
        </p:txBody>
      </p:sp>
      <p:pic>
        <p:nvPicPr>
          <p:cNvPr id="218" name="Imagen 11"/>
          <p:cNvPicPr/>
          <p:nvPr/>
        </p:nvPicPr>
        <p:blipFill>
          <a:blip r:embed="rId2"/>
          <a:stretch/>
        </p:blipFill>
        <p:spPr>
          <a:xfrm>
            <a:off x="971640" y="630608"/>
            <a:ext cx="500040" cy="500040"/>
          </a:xfrm>
          <a:prstGeom prst="rect">
            <a:avLst/>
          </a:prstGeom>
          <a:ln w="0">
            <a:noFill/>
          </a:ln>
        </p:spPr>
      </p:pic>
      <p:pic>
        <p:nvPicPr>
          <p:cNvPr id="219" name="Imagen 12"/>
          <p:cNvPicPr/>
          <p:nvPr/>
        </p:nvPicPr>
        <p:blipFill>
          <a:blip r:embed="rId3"/>
          <a:srcRect t="7692" b="22591"/>
          <a:stretch/>
        </p:blipFill>
        <p:spPr>
          <a:xfrm>
            <a:off x="2053356" y="572148"/>
            <a:ext cx="888480" cy="618840"/>
          </a:xfrm>
          <a:prstGeom prst="rect">
            <a:avLst/>
          </a:prstGeom>
          <a:ln w="0">
            <a:noFill/>
          </a:ln>
        </p:spPr>
      </p:pic>
      <p:pic>
        <p:nvPicPr>
          <p:cNvPr id="220" name="Imagen 13"/>
          <p:cNvPicPr/>
          <p:nvPr/>
        </p:nvPicPr>
        <p:blipFill>
          <a:blip r:embed="rId4"/>
          <a:srcRect l="4539" b="12105"/>
          <a:stretch/>
        </p:blipFill>
        <p:spPr>
          <a:xfrm>
            <a:off x="3708276" y="690200"/>
            <a:ext cx="499320" cy="460080"/>
          </a:xfrm>
          <a:prstGeom prst="rect">
            <a:avLst/>
          </a:prstGeom>
          <a:ln w="0">
            <a:noFill/>
          </a:ln>
        </p:spPr>
      </p:pic>
      <p:pic>
        <p:nvPicPr>
          <p:cNvPr id="221" name="Imagen 14"/>
          <p:cNvPicPr/>
          <p:nvPr/>
        </p:nvPicPr>
        <p:blipFill>
          <a:blip r:embed="rId5"/>
          <a:stretch/>
        </p:blipFill>
        <p:spPr>
          <a:xfrm>
            <a:off x="4683157" y="694688"/>
            <a:ext cx="514080" cy="514080"/>
          </a:xfrm>
          <a:prstGeom prst="rect">
            <a:avLst/>
          </a:prstGeom>
          <a:ln w="0">
            <a:noFill/>
          </a:ln>
        </p:spPr>
      </p:pic>
      <p:pic>
        <p:nvPicPr>
          <p:cNvPr id="222" name="Imagen 15"/>
          <p:cNvPicPr/>
          <p:nvPr/>
        </p:nvPicPr>
        <p:blipFill>
          <a:blip r:embed="rId6"/>
          <a:stretch/>
        </p:blipFill>
        <p:spPr>
          <a:xfrm>
            <a:off x="5624140" y="569104"/>
            <a:ext cx="594720" cy="594720"/>
          </a:xfrm>
          <a:prstGeom prst="rect">
            <a:avLst/>
          </a:prstGeom>
          <a:ln w="0">
            <a:noFill/>
          </a:ln>
        </p:spPr>
      </p:pic>
      <p:pic>
        <p:nvPicPr>
          <p:cNvPr id="223" name="Imagen 16"/>
          <p:cNvPicPr/>
          <p:nvPr/>
        </p:nvPicPr>
        <p:blipFill>
          <a:blip r:embed="rId7"/>
          <a:stretch/>
        </p:blipFill>
        <p:spPr>
          <a:xfrm>
            <a:off x="971640" y="2111512"/>
            <a:ext cx="499320" cy="499320"/>
          </a:xfrm>
          <a:prstGeom prst="rect">
            <a:avLst/>
          </a:prstGeom>
          <a:ln w="0">
            <a:noFill/>
          </a:ln>
        </p:spPr>
      </p:pic>
      <p:pic>
        <p:nvPicPr>
          <p:cNvPr id="224" name="Imagen 17"/>
          <p:cNvPicPr/>
          <p:nvPr/>
        </p:nvPicPr>
        <p:blipFill>
          <a:blip r:embed="rId8"/>
          <a:stretch/>
        </p:blipFill>
        <p:spPr>
          <a:xfrm>
            <a:off x="1942700" y="1970836"/>
            <a:ext cx="682200" cy="682200"/>
          </a:xfrm>
          <a:prstGeom prst="rect">
            <a:avLst/>
          </a:prstGeom>
          <a:ln w="0">
            <a:noFill/>
          </a:ln>
        </p:spPr>
      </p:pic>
      <p:pic>
        <p:nvPicPr>
          <p:cNvPr id="225" name="Imagen 18"/>
          <p:cNvPicPr/>
          <p:nvPr/>
        </p:nvPicPr>
        <p:blipFill>
          <a:blip r:embed="rId9"/>
          <a:srcRect l="19449" t="15315" r="51242" b="48140"/>
          <a:stretch/>
        </p:blipFill>
        <p:spPr>
          <a:xfrm>
            <a:off x="3630296" y="2019824"/>
            <a:ext cx="491040" cy="612360"/>
          </a:xfrm>
          <a:prstGeom prst="rect">
            <a:avLst/>
          </a:prstGeom>
          <a:ln w="0">
            <a:noFill/>
          </a:ln>
        </p:spPr>
      </p:pic>
      <p:pic>
        <p:nvPicPr>
          <p:cNvPr id="226" name="Imagen 19"/>
          <p:cNvPicPr/>
          <p:nvPr/>
        </p:nvPicPr>
        <p:blipFill>
          <a:blip r:embed="rId10"/>
          <a:stretch/>
        </p:blipFill>
        <p:spPr>
          <a:xfrm>
            <a:off x="955800" y="3478018"/>
            <a:ext cx="515160" cy="515160"/>
          </a:xfrm>
          <a:prstGeom prst="rect">
            <a:avLst/>
          </a:prstGeom>
          <a:ln w="0">
            <a:noFill/>
          </a:ln>
        </p:spPr>
      </p:pic>
      <p:pic>
        <p:nvPicPr>
          <p:cNvPr id="227" name="Imagen 20"/>
          <p:cNvPicPr/>
          <p:nvPr/>
        </p:nvPicPr>
        <p:blipFill>
          <a:blip r:embed="rId11"/>
          <a:stretch/>
        </p:blipFill>
        <p:spPr>
          <a:xfrm>
            <a:off x="2006240" y="3438058"/>
            <a:ext cx="555120" cy="555120"/>
          </a:xfrm>
          <a:prstGeom prst="rect">
            <a:avLst/>
          </a:prstGeom>
          <a:ln w="0">
            <a:noFill/>
          </a:ln>
        </p:spPr>
      </p:pic>
      <p:pic>
        <p:nvPicPr>
          <p:cNvPr id="228" name="Imagen 21"/>
          <p:cNvPicPr/>
          <p:nvPr/>
        </p:nvPicPr>
        <p:blipFill>
          <a:blip r:embed="rId12"/>
          <a:stretch/>
        </p:blipFill>
        <p:spPr>
          <a:xfrm>
            <a:off x="3678840" y="3493858"/>
            <a:ext cx="499320" cy="499320"/>
          </a:xfrm>
          <a:prstGeom prst="rect">
            <a:avLst/>
          </a:prstGeom>
          <a:ln w="0">
            <a:noFill/>
          </a:ln>
        </p:spPr>
      </p:pic>
      <p:pic>
        <p:nvPicPr>
          <p:cNvPr id="229" name="Imagen 22"/>
          <p:cNvPicPr/>
          <p:nvPr/>
        </p:nvPicPr>
        <p:blipFill>
          <a:blip r:embed="rId3"/>
          <a:srcRect t="7692" b="22591"/>
          <a:stretch/>
        </p:blipFill>
        <p:spPr>
          <a:xfrm>
            <a:off x="983936" y="4767534"/>
            <a:ext cx="888480" cy="618840"/>
          </a:xfrm>
          <a:prstGeom prst="rect">
            <a:avLst/>
          </a:prstGeom>
          <a:ln w="0">
            <a:noFill/>
          </a:ln>
        </p:spPr>
      </p:pic>
      <p:pic>
        <p:nvPicPr>
          <p:cNvPr id="230" name="Imagen 23"/>
          <p:cNvPicPr/>
          <p:nvPr/>
        </p:nvPicPr>
        <p:blipFill>
          <a:blip r:embed="rId13"/>
          <a:stretch/>
        </p:blipFill>
        <p:spPr>
          <a:xfrm flipH="1">
            <a:off x="3148312" y="4765154"/>
            <a:ext cx="586800" cy="594720"/>
          </a:xfrm>
          <a:prstGeom prst="rect">
            <a:avLst/>
          </a:prstGeom>
          <a:ln w="0">
            <a:noFill/>
          </a:ln>
        </p:spPr>
      </p:pic>
      <p:pic>
        <p:nvPicPr>
          <p:cNvPr id="231" name="Imagen 24"/>
          <p:cNvPicPr/>
          <p:nvPr/>
        </p:nvPicPr>
        <p:blipFill>
          <a:blip r:embed="rId14"/>
          <a:stretch/>
        </p:blipFill>
        <p:spPr>
          <a:xfrm>
            <a:off x="5683236" y="4812314"/>
            <a:ext cx="547560" cy="547560"/>
          </a:xfrm>
          <a:prstGeom prst="rect">
            <a:avLst/>
          </a:prstGeom>
          <a:ln w="0">
            <a:noFill/>
          </a:ln>
        </p:spPr>
      </p:pic>
      <p:sp>
        <p:nvSpPr>
          <p:cNvPr id="232" name="Conector recto 25"/>
          <p:cNvSpPr/>
          <p:nvPr/>
        </p:nvSpPr>
        <p:spPr>
          <a:xfrm>
            <a:off x="714240" y="1847520"/>
            <a:ext cx="7746120" cy="360"/>
          </a:xfrm>
          <a:prstGeom prst="line">
            <a:avLst/>
          </a:prstGeom>
          <a:ln w="38100">
            <a:solidFill>
              <a:srgbClr val="FF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33" name="Conector recto 26"/>
          <p:cNvSpPr/>
          <p:nvPr/>
        </p:nvSpPr>
        <p:spPr>
          <a:xfrm>
            <a:off x="714240" y="3209040"/>
            <a:ext cx="7746120" cy="360"/>
          </a:xfrm>
          <a:prstGeom prst="line">
            <a:avLst/>
          </a:prstGeom>
          <a:ln w="38100">
            <a:solidFill>
              <a:srgbClr val="FF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34" name="Conector recto 27"/>
          <p:cNvSpPr/>
          <p:nvPr/>
        </p:nvSpPr>
        <p:spPr>
          <a:xfrm>
            <a:off x="698760" y="4610796"/>
            <a:ext cx="7746120" cy="360"/>
          </a:xfrm>
          <a:prstGeom prst="line">
            <a:avLst/>
          </a:prstGeom>
          <a:ln w="38100">
            <a:solidFill>
              <a:srgbClr val="FF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8 Marcador de número de diapositiva"/>
          <p:cNvSpPr/>
          <p:nvPr/>
        </p:nvSpPr>
        <p:spPr>
          <a:xfrm>
            <a:off x="655308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51995A56-1990-4F62-B245-7A5C70EE5D02}" type="slidenum">
              <a:rPr lang="es-ES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8</a:t>
            </a:fld>
            <a:endParaRPr lang="es-ES" sz="1200" b="0" strike="noStrike" spc="-1">
              <a:latin typeface="Arial"/>
            </a:endParaRPr>
          </a:p>
        </p:txBody>
      </p:sp>
      <p:sp>
        <p:nvSpPr>
          <p:cNvPr id="236" name="2 Marcador de contenido"/>
          <p:cNvSpPr/>
          <p:nvPr/>
        </p:nvSpPr>
        <p:spPr>
          <a:xfrm>
            <a:off x="683640" y="548640"/>
            <a:ext cx="7745040" cy="2844360"/>
          </a:xfrm>
          <a:prstGeom prst="rect">
            <a:avLst/>
          </a:prstGeom>
          <a:noFill/>
          <a:ln w="381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>
              <a:lnSpc>
                <a:spcPct val="150000"/>
              </a:lnSpc>
              <a:tabLst>
                <a:tab pos="0" algn="l"/>
              </a:tabLst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360"/>
              </a:spcBef>
              <a:spcAft>
                <a:spcPts val="799"/>
              </a:spcAft>
              <a:tabLst>
                <a:tab pos="0" algn="l"/>
              </a:tabLst>
            </a:pPr>
            <a:r>
              <a:rPr lang="ca-ES" sz="1800" b="0" strike="noStrike" spc="-1" dirty="0">
                <a:solidFill>
                  <a:srgbClr val="000000"/>
                </a:solidFill>
                <a:latin typeface="Verdana"/>
                <a:ea typeface="Calibri"/>
              </a:rPr>
              <a:t>BAJO  DEL AUTOBÚS  DESPACIO  Y  TRANQUILO.</a:t>
            </a: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spcAft>
                <a:spcPts val="799"/>
              </a:spcAft>
              <a:tabLst>
                <a:tab pos="0" algn="l"/>
              </a:tabLst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spcAft>
                <a:spcPts val="799"/>
              </a:spcAft>
              <a:tabLst>
                <a:tab pos="0" algn="l"/>
              </a:tabLst>
            </a:pPr>
            <a:r>
              <a:rPr lang="ca-ES" sz="1800" b="0" strike="noStrike" spc="-1" dirty="0">
                <a:solidFill>
                  <a:srgbClr val="000000"/>
                </a:solidFill>
                <a:latin typeface="Verdana"/>
                <a:ea typeface="Calibri"/>
              </a:rPr>
              <a:t>YO HE LLEGADO AL DESTINO.</a:t>
            </a:r>
            <a:endParaRPr lang="es-ES" sz="1800" b="0" strike="noStrike" spc="-1" dirty="0">
              <a:latin typeface="Arial"/>
            </a:endParaRPr>
          </a:p>
        </p:txBody>
      </p:sp>
      <p:pic>
        <p:nvPicPr>
          <p:cNvPr id="237" name="Imagen 18"/>
          <p:cNvPicPr/>
          <p:nvPr/>
        </p:nvPicPr>
        <p:blipFill>
          <a:blip r:embed="rId2"/>
          <a:stretch/>
        </p:blipFill>
        <p:spPr>
          <a:xfrm>
            <a:off x="827640" y="824233"/>
            <a:ext cx="602640" cy="602640"/>
          </a:xfrm>
          <a:prstGeom prst="rect">
            <a:avLst/>
          </a:prstGeom>
          <a:ln w="0">
            <a:noFill/>
          </a:ln>
        </p:spPr>
      </p:pic>
      <p:pic>
        <p:nvPicPr>
          <p:cNvPr id="238" name="Imagen 19"/>
          <p:cNvPicPr/>
          <p:nvPr/>
        </p:nvPicPr>
        <p:blipFill>
          <a:blip r:embed="rId3"/>
          <a:srcRect t="7692" b="22591"/>
          <a:stretch/>
        </p:blipFill>
        <p:spPr>
          <a:xfrm>
            <a:off x="2123640" y="807257"/>
            <a:ext cx="888480" cy="618840"/>
          </a:xfrm>
          <a:prstGeom prst="rect">
            <a:avLst/>
          </a:prstGeom>
          <a:ln w="0">
            <a:noFill/>
          </a:ln>
        </p:spPr>
      </p:pic>
      <p:pic>
        <p:nvPicPr>
          <p:cNvPr id="239" name="Imagen 20"/>
          <p:cNvPicPr/>
          <p:nvPr/>
        </p:nvPicPr>
        <p:blipFill>
          <a:blip r:embed="rId4"/>
          <a:stretch/>
        </p:blipFill>
        <p:spPr>
          <a:xfrm>
            <a:off x="3775680" y="796097"/>
            <a:ext cx="579240" cy="579240"/>
          </a:xfrm>
          <a:prstGeom prst="rect">
            <a:avLst/>
          </a:prstGeom>
          <a:ln w="0">
            <a:noFill/>
          </a:ln>
        </p:spPr>
      </p:pic>
      <p:pic>
        <p:nvPicPr>
          <p:cNvPr id="240" name="Imagen 21"/>
          <p:cNvPicPr/>
          <p:nvPr/>
        </p:nvPicPr>
        <p:blipFill>
          <a:blip r:embed="rId5"/>
          <a:stretch/>
        </p:blipFill>
        <p:spPr>
          <a:xfrm>
            <a:off x="5332320" y="904069"/>
            <a:ext cx="507600" cy="507600"/>
          </a:xfrm>
          <a:prstGeom prst="rect">
            <a:avLst/>
          </a:prstGeom>
          <a:ln w="0">
            <a:noFill/>
          </a:ln>
        </p:spPr>
      </p:pic>
      <p:pic>
        <p:nvPicPr>
          <p:cNvPr id="241" name="Imagen 22"/>
          <p:cNvPicPr/>
          <p:nvPr/>
        </p:nvPicPr>
        <p:blipFill>
          <a:blip r:embed="rId6"/>
          <a:stretch/>
        </p:blipFill>
        <p:spPr>
          <a:xfrm>
            <a:off x="888840" y="2341161"/>
            <a:ext cx="514080" cy="514080"/>
          </a:xfrm>
          <a:prstGeom prst="rect">
            <a:avLst/>
          </a:prstGeom>
          <a:ln w="0">
            <a:noFill/>
          </a:ln>
        </p:spPr>
      </p:pic>
      <p:pic>
        <p:nvPicPr>
          <p:cNvPr id="242" name="Picture 13"/>
          <p:cNvPicPr/>
          <p:nvPr/>
        </p:nvPicPr>
        <p:blipFill>
          <a:blip r:embed="rId7"/>
          <a:stretch/>
        </p:blipFill>
        <p:spPr>
          <a:xfrm>
            <a:off x="1900996" y="2254264"/>
            <a:ext cx="641520" cy="641520"/>
          </a:xfrm>
          <a:prstGeom prst="rect">
            <a:avLst/>
          </a:prstGeom>
          <a:ln w="0">
            <a:noFill/>
          </a:ln>
        </p:spPr>
      </p:pic>
      <p:pic>
        <p:nvPicPr>
          <p:cNvPr id="243" name="Imagen 24"/>
          <p:cNvPicPr/>
          <p:nvPr/>
        </p:nvPicPr>
        <p:blipFill>
          <a:blip r:embed="rId8"/>
          <a:stretch/>
        </p:blipFill>
        <p:spPr>
          <a:xfrm>
            <a:off x="3227040" y="2356504"/>
            <a:ext cx="610920" cy="610920"/>
          </a:xfrm>
          <a:prstGeom prst="rect">
            <a:avLst/>
          </a:prstGeom>
          <a:ln w="0">
            <a:noFill/>
          </a:ln>
        </p:spPr>
      </p:pic>
      <p:sp>
        <p:nvSpPr>
          <p:cNvPr id="244" name="Conector recto 13"/>
          <p:cNvSpPr/>
          <p:nvPr/>
        </p:nvSpPr>
        <p:spPr>
          <a:xfrm>
            <a:off x="683280" y="2032504"/>
            <a:ext cx="7746120" cy="360"/>
          </a:xfrm>
          <a:prstGeom prst="line">
            <a:avLst/>
          </a:prstGeom>
          <a:ln w="38100">
            <a:solidFill>
              <a:srgbClr val="FF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8 Marcador de número de diapositiva_1"/>
          <p:cNvSpPr/>
          <p:nvPr/>
        </p:nvSpPr>
        <p:spPr>
          <a:xfrm>
            <a:off x="655308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3393F249-FB43-4570-BE7F-C800026F74C3}" type="slidenum">
              <a:rPr lang="es-ES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9</a:t>
            </a:fld>
            <a:endParaRPr lang="es-ES" sz="1200" b="0" strike="noStrike" spc="-1">
              <a:latin typeface="Arial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B5B76EF-18EC-F149-AC23-8BCE27915BA4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5631612" y="5409050"/>
            <a:ext cx="2732443" cy="649098"/>
          </a:xfrm>
          <a:prstGeom prst="rect">
            <a:avLst/>
          </a:prstGeom>
          <a:ln w="0">
            <a:noFill/>
          </a:ln>
        </p:spPr>
      </p:pic>
      <p:sp>
        <p:nvSpPr>
          <p:cNvPr id="11" name="10 CuadroTexto">
            <a:extLst>
              <a:ext uri="{FF2B5EF4-FFF2-40B4-BE49-F238E27FC236}">
                <a16:creationId xmlns:a16="http://schemas.microsoft.com/office/drawing/2014/main" id="{F1E592BF-4581-BD4E-AE60-A8E2F598C36E}"/>
              </a:ext>
            </a:extLst>
          </p:cNvPr>
          <p:cNvSpPr/>
          <p:nvPr/>
        </p:nvSpPr>
        <p:spPr>
          <a:xfrm>
            <a:off x="821520" y="1155172"/>
            <a:ext cx="7499880" cy="303206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>
              <a:lnSpc>
                <a:spcPct val="250000"/>
              </a:lnSpc>
            </a:pPr>
            <a:r>
              <a:rPr lang="es-ES" sz="2400" spc="-1" dirty="0">
                <a:solidFill>
                  <a:srgbClr val="000000"/>
                </a:solidFill>
                <a:latin typeface="Calibri"/>
              </a:rPr>
              <a:t>ESTE DOSIER HA SIDO CREADO POR  </a:t>
            </a:r>
            <a:endParaRPr lang="es-ES" sz="2400" spc="-1" dirty="0"/>
          </a:p>
          <a:p>
            <a:pPr>
              <a:lnSpc>
                <a:spcPct val="300000"/>
              </a:lnSpc>
            </a:pPr>
            <a:r>
              <a:rPr lang="es-ES" sz="2400" spc="-1" dirty="0">
                <a:solidFill>
                  <a:srgbClr val="000000"/>
                </a:solidFill>
                <a:latin typeface="Calibri"/>
              </a:rPr>
              <a:t>CON LA COLABORACIÓN DE</a:t>
            </a:r>
            <a:endParaRPr lang="es-ES" sz="2400" spc="-1" dirty="0"/>
          </a:p>
          <a:p>
            <a:pPr>
              <a:lnSpc>
                <a:spcPct val="300000"/>
              </a:lnSpc>
            </a:pPr>
            <a:r>
              <a:rPr lang="es-ES" sz="2400" spc="-1" dirty="0">
                <a:solidFill>
                  <a:srgbClr val="000000"/>
                </a:solidFill>
                <a:latin typeface="Calibri"/>
              </a:rPr>
              <a:t> CON LA PARTICIPACIÓN DE</a:t>
            </a:r>
            <a:endParaRPr lang="es-ES" sz="2400" spc="-1" dirty="0"/>
          </a:p>
        </p:txBody>
      </p:sp>
      <p:pic>
        <p:nvPicPr>
          <p:cNvPr id="12" name="Picture 4" descr="Resultat d'imatges de logo ajuntament de terrassa">
            <a:extLst>
              <a:ext uri="{FF2B5EF4-FFF2-40B4-BE49-F238E27FC236}">
                <a16:creationId xmlns:a16="http://schemas.microsoft.com/office/drawing/2014/main" id="{0266FE79-E14A-E140-BF96-32F74217E37A}"/>
              </a:ext>
            </a:extLst>
          </p:cNvPr>
          <p:cNvPicPr/>
          <p:nvPr/>
        </p:nvPicPr>
        <p:blipFill rotWithShape="1">
          <a:blip r:embed="rId3"/>
          <a:srcRect t="20718" b="21082"/>
          <a:stretch/>
        </p:blipFill>
        <p:spPr>
          <a:xfrm>
            <a:off x="5652000" y="1149855"/>
            <a:ext cx="2535120" cy="983146"/>
          </a:xfrm>
          <a:prstGeom prst="rect">
            <a:avLst/>
          </a:prstGeom>
          <a:ln w="0">
            <a:noFill/>
          </a:ln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C7FBB3F5-FF9B-864C-8292-18B64F503E79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4694886" y="2431372"/>
            <a:ext cx="1759680" cy="766080"/>
          </a:xfrm>
          <a:prstGeom prst="rect">
            <a:avLst/>
          </a:prstGeom>
          <a:ln w="0">
            <a:noFill/>
          </a:ln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DC2B3E61-2170-8140-9A6B-D2FB256A9544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4592945" y="3566601"/>
            <a:ext cx="3095280" cy="753120"/>
          </a:xfrm>
          <a:prstGeom prst="rect">
            <a:avLst/>
          </a:prstGeom>
          <a:ln w="0">
            <a:noFill/>
          </a:ln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019891DC-EC72-E14E-80FE-2B6DD3440947}"/>
              </a:ext>
            </a:extLst>
          </p:cNvPr>
          <p:cNvSpPr txBox="1"/>
          <p:nvPr/>
        </p:nvSpPr>
        <p:spPr>
          <a:xfrm>
            <a:off x="821520" y="5468758"/>
            <a:ext cx="4830480" cy="58675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r>
              <a:rPr lang="es-ES" sz="1100" i="1" spc="-1" dirty="0"/>
              <a:t>Los símbolos pictográficos utilizados son propiedad del Gobierno de Aragón y han sido creados por Sergio Palao para ARASAAC (http://www.arasaac.org), que los distribuye bajo Licencia Creative </a:t>
            </a:r>
            <a:r>
              <a:rPr lang="es-ES" sz="1100" i="1" spc="-1" dirty="0" err="1"/>
              <a:t>Commons</a:t>
            </a:r>
            <a:r>
              <a:rPr lang="es-ES" sz="1100" i="1" spc="-1" dirty="0"/>
              <a:t> BY-NC-SA.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1192</TotalTime>
  <Words>356</Words>
  <Application>Microsoft Macintosh PowerPoint</Application>
  <PresentationFormat>Presentación en pantalla (4:3)</PresentationFormat>
  <Paragraphs>73</Paragraphs>
  <Slides>9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9</vt:i4>
      </vt:variant>
    </vt:vector>
  </HeadingPairs>
  <TitlesOfParts>
    <vt:vector size="18" baseType="lpstr">
      <vt:lpstr>Arial</vt:lpstr>
      <vt:lpstr>Calibri</vt:lpstr>
      <vt:lpstr>Symbol</vt:lpstr>
      <vt:lpstr>Times New Roman</vt:lpstr>
      <vt:lpstr>Verdana</vt:lpstr>
      <vt:lpstr>Wingdings</vt:lpstr>
      <vt:lpstr>Office Theme</vt:lpstr>
      <vt:lpstr>Office Theme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PETITA FLAUTA MÀGICA</dc:title>
  <dc:subject/>
  <dc:creator>Aprenem</dc:creator>
  <dc:description/>
  <cp:lastModifiedBy>Microsoft Office User</cp:lastModifiedBy>
  <cp:revision>249</cp:revision>
  <dcterms:created xsi:type="dcterms:W3CDTF">2019-02-15T13:45:31Z</dcterms:created>
  <dcterms:modified xsi:type="dcterms:W3CDTF">2021-10-19T09:37:56Z</dcterms:modified>
  <dc:language>es-ES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2</vt:i4>
  </property>
  <property fmtid="{D5CDD505-2E9C-101B-9397-08002B2CF9AE}" pid="3" name="PresentationFormat">
    <vt:lpwstr>Presentación en pantalla (4:3)</vt:lpwstr>
  </property>
  <property fmtid="{D5CDD505-2E9C-101B-9397-08002B2CF9AE}" pid="4" name="Slides">
    <vt:i4>8</vt:i4>
  </property>
</Properties>
</file>