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3B7091-0000-4D80-A29D-06C8F801A7A2}" v="7" dt="2021-10-14T16:09:00.8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24" d="100"/>
          <a:sy n="124" d="100"/>
        </p:scale>
        <p:origin x="18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Alegria | TEB Sant Andreu" userId="5da1bd60-6c14-4627-994e-e22b4acabd49" providerId="ADAL" clId="{B13B7091-0000-4D80-A29D-06C8F801A7A2}"/>
    <pc:docChg chg="undo custSel modSld">
      <pc:chgData name="Pablo Alegria | TEB Sant Andreu" userId="5da1bd60-6c14-4627-994e-e22b4acabd49" providerId="ADAL" clId="{B13B7091-0000-4D80-A29D-06C8F801A7A2}" dt="2021-10-14T16:09:00.801" v="649"/>
      <pc:docMkLst>
        <pc:docMk/>
      </pc:docMkLst>
      <pc:sldChg chg="addSp delSp modSp mod">
        <pc:chgData name="Pablo Alegria | TEB Sant Andreu" userId="5da1bd60-6c14-4627-994e-e22b4acabd49" providerId="ADAL" clId="{B13B7091-0000-4D80-A29D-06C8F801A7A2}" dt="2021-10-14T15:53:44.152" v="66" actId="14100"/>
        <pc:sldMkLst>
          <pc:docMk/>
          <pc:sldMk cId="0" sldId="256"/>
        </pc:sldMkLst>
        <pc:spChg chg="add del">
          <ac:chgData name="Pablo Alegria | TEB Sant Andreu" userId="5da1bd60-6c14-4627-994e-e22b4acabd49" providerId="ADAL" clId="{B13B7091-0000-4D80-A29D-06C8F801A7A2}" dt="2021-10-14T15:50:16.621" v="1" actId="22"/>
          <ac:spMkLst>
            <pc:docMk/>
            <pc:sldMk cId="0" sldId="256"/>
            <ac:spMk id="4" creationId="{7212014F-2D2E-485B-B4C2-E7AB665D4DB8}"/>
          </ac:spMkLst>
        </pc:spChg>
        <pc:spChg chg="add mod">
          <ac:chgData name="Pablo Alegria | TEB Sant Andreu" userId="5da1bd60-6c14-4627-994e-e22b4acabd49" providerId="ADAL" clId="{B13B7091-0000-4D80-A29D-06C8F801A7A2}" dt="2021-10-14T15:53:44.152" v="66" actId="14100"/>
          <ac:spMkLst>
            <pc:docMk/>
            <pc:sldMk cId="0" sldId="256"/>
            <ac:spMk id="5" creationId="{850C5931-67C4-4CC6-B9C7-D98C07A09A3C}"/>
          </ac:spMkLst>
        </pc:spChg>
        <pc:picChg chg="add mod ord">
          <ac:chgData name="Pablo Alegria | TEB Sant Andreu" userId="5da1bd60-6c14-4627-994e-e22b4acabd49" providerId="ADAL" clId="{B13B7091-0000-4D80-A29D-06C8F801A7A2}" dt="2021-10-14T15:52:03.773" v="53" actId="1035"/>
          <ac:picMkLst>
            <pc:docMk/>
            <pc:sldMk cId="0" sldId="256"/>
            <ac:picMk id="6" creationId="{B1E04122-69E9-439E-9B20-CE0557A0247D}"/>
          </ac:picMkLst>
        </pc:picChg>
        <pc:picChg chg="del mod modCrop">
          <ac:chgData name="Pablo Alegria | TEB Sant Andreu" userId="5da1bd60-6c14-4627-994e-e22b4acabd49" providerId="ADAL" clId="{B13B7091-0000-4D80-A29D-06C8F801A7A2}" dt="2021-10-14T15:52:02.017" v="51" actId="478"/>
          <ac:picMkLst>
            <pc:docMk/>
            <pc:sldMk cId="0" sldId="256"/>
            <ac:picMk id="82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B13B7091-0000-4D80-A29D-06C8F801A7A2}" dt="2021-10-14T15:56:42.456" v="92"/>
        <pc:sldMkLst>
          <pc:docMk/>
          <pc:sldMk cId="0" sldId="257"/>
        </pc:sldMkLst>
        <pc:spChg chg="mod">
          <ac:chgData name="Pablo Alegria | TEB Sant Andreu" userId="5da1bd60-6c14-4627-994e-e22b4acabd49" providerId="ADAL" clId="{B13B7091-0000-4D80-A29D-06C8F801A7A2}" dt="2021-10-14T15:52:45.770" v="64" actId="20577"/>
          <ac:spMkLst>
            <pc:docMk/>
            <pc:sldMk cId="0" sldId="257"/>
            <ac:spMk id="83" creationId="{00000000-0000-0000-0000-000000000000}"/>
          </ac:spMkLst>
        </pc:spChg>
        <pc:spChg chg="mod">
          <ac:chgData name="Pablo Alegria | TEB Sant Andreu" userId="5da1bd60-6c14-4627-994e-e22b4acabd49" providerId="ADAL" clId="{B13B7091-0000-4D80-A29D-06C8F801A7A2}" dt="2021-10-14T15:56:42.456" v="92"/>
          <ac:spMkLst>
            <pc:docMk/>
            <pc:sldMk cId="0" sldId="257"/>
            <ac:spMk id="84" creationId="{00000000-0000-0000-0000-000000000000}"/>
          </ac:spMkLst>
        </pc:spChg>
      </pc:sldChg>
      <pc:sldChg chg="addSp delSp modSp mod">
        <pc:chgData name="Pablo Alegria | TEB Sant Andreu" userId="5da1bd60-6c14-4627-994e-e22b4acabd49" providerId="ADAL" clId="{B13B7091-0000-4D80-A29D-06C8F801A7A2}" dt="2021-10-14T15:59:35.867" v="240" actId="1038"/>
        <pc:sldMkLst>
          <pc:docMk/>
          <pc:sldMk cId="0" sldId="258"/>
        </pc:sldMkLst>
        <pc:spChg chg="mod">
          <ac:chgData name="Pablo Alegria | TEB Sant Andreu" userId="5da1bd60-6c14-4627-994e-e22b4acabd49" providerId="ADAL" clId="{B13B7091-0000-4D80-A29D-06C8F801A7A2}" dt="2021-10-14T15:58:19.579" v="167" actId="20577"/>
          <ac:spMkLst>
            <pc:docMk/>
            <pc:sldMk cId="0" sldId="258"/>
            <ac:spMk id="86" creationId="{00000000-0000-0000-0000-000000000000}"/>
          </ac:spMkLst>
        </pc:spChg>
        <pc:spChg chg="mod">
          <ac:chgData name="Pablo Alegria | TEB Sant Andreu" userId="5da1bd60-6c14-4627-994e-e22b4acabd49" providerId="ADAL" clId="{B13B7091-0000-4D80-A29D-06C8F801A7A2}" dt="2021-10-14T15:59:00.992" v="212" actId="1076"/>
          <ac:spMkLst>
            <pc:docMk/>
            <pc:sldMk cId="0" sldId="258"/>
            <ac:spMk id="107" creationId="{00000000-0000-0000-0000-000000000000}"/>
          </ac:spMkLst>
        </pc:spChg>
        <pc:spChg chg="mod">
          <ac:chgData name="Pablo Alegria | TEB Sant Andreu" userId="5da1bd60-6c14-4627-994e-e22b4acabd49" providerId="ADAL" clId="{B13B7091-0000-4D80-A29D-06C8F801A7A2}" dt="2021-10-14T15:59:12.699" v="226" actId="1036"/>
          <ac:spMkLst>
            <pc:docMk/>
            <pc:sldMk cId="0" sldId="258"/>
            <ac:spMk id="108" creationId="{00000000-0000-0000-0000-000000000000}"/>
          </ac:spMkLst>
        </pc:spChg>
        <pc:picChg chg="add del mod">
          <ac:chgData name="Pablo Alegria | TEB Sant Andreu" userId="5da1bd60-6c14-4627-994e-e22b4acabd49" providerId="ADAL" clId="{B13B7091-0000-4D80-A29D-06C8F801A7A2}" dt="2021-10-14T15:58:52.353" v="203"/>
          <ac:picMkLst>
            <pc:docMk/>
            <pc:sldMk cId="0" sldId="258"/>
            <ac:picMk id="26" creationId="{50FF074F-20EE-467C-AB89-9A7C97A10E13}"/>
          </ac:picMkLst>
        </pc:picChg>
        <pc:picChg chg="add del mod">
          <ac:chgData name="Pablo Alegria | TEB Sant Andreu" userId="5da1bd60-6c14-4627-994e-e22b4acabd49" providerId="ADAL" clId="{B13B7091-0000-4D80-A29D-06C8F801A7A2}" dt="2021-10-14T15:58:52.353" v="203"/>
          <ac:picMkLst>
            <pc:docMk/>
            <pc:sldMk cId="0" sldId="258"/>
            <ac:picMk id="27" creationId="{E0189A45-7B94-412A-B7C8-7410D7DA6125}"/>
          </ac:picMkLst>
        </pc:picChg>
        <pc:picChg chg="add del mod">
          <ac:chgData name="Pablo Alegria | TEB Sant Andreu" userId="5da1bd60-6c14-4627-994e-e22b4acabd49" providerId="ADAL" clId="{B13B7091-0000-4D80-A29D-06C8F801A7A2}" dt="2021-10-14T15:58:52.353" v="203"/>
          <ac:picMkLst>
            <pc:docMk/>
            <pc:sldMk cId="0" sldId="258"/>
            <ac:picMk id="28" creationId="{58E455E9-2176-433B-B692-4057D24D8F3F}"/>
          </ac:picMkLst>
        </pc:picChg>
        <pc:picChg chg="add del mod">
          <ac:chgData name="Pablo Alegria | TEB Sant Andreu" userId="5da1bd60-6c14-4627-994e-e22b4acabd49" providerId="ADAL" clId="{B13B7091-0000-4D80-A29D-06C8F801A7A2}" dt="2021-10-14T15:58:52.353" v="203"/>
          <ac:picMkLst>
            <pc:docMk/>
            <pc:sldMk cId="0" sldId="258"/>
            <ac:picMk id="29" creationId="{874FA0A6-13E6-4AB6-AE33-7CB6EC81D831}"/>
          </ac:picMkLst>
        </pc:picChg>
        <pc:picChg chg="add del mod">
          <ac:chgData name="Pablo Alegria | TEB Sant Andreu" userId="5da1bd60-6c14-4627-994e-e22b4acabd49" providerId="ADAL" clId="{B13B7091-0000-4D80-A29D-06C8F801A7A2}" dt="2021-10-14T15:58:52.353" v="203"/>
          <ac:picMkLst>
            <pc:docMk/>
            <pc:sldMk cId="0" sldId="258"/>
            <ac:picMk id="30" creationId="{A43CA4E2-F9DA-4E47-941B-2628735626E0}"/>
          </ac:picMkLst>
        </pc:picChg>
        <pc:picChg chg="add del mod">
          <ac:chgData name="Pablo Alegria | TEB Sant Andreu" userId="5da1bd60-6c14-4627-994e-e22b4acabd49" providerId="ADAL" clId="{B13B7091-0000-4D80-A29D-06C8F801A7A2}" dt="2021-10-14T15:58:52.353" v="203"/>
          <ac:picMkLst>
            <pc:docMk/>
            <pc:sldMk cId="0" sldId="258"/>
            <ac:picMk id="31" creationId="{680878ED-BD41-475E-AFC8-0ADFDE3886E6}"/>
          </ac:picMkLst>
        </pc:picChg>
        <pc:picChg chg="add del mod">
          <ac:chgData name="Pablo Alegria | TEB Sant Andreu" userId="5da1bd60-6c14-4627-994e-e22b4acabd49" providerId="ADAL" clId="{B13B7091-0000-4D80-A29D-06C8F801A7A2}" dt="2021-10-14T15:58:52.353" v="203"/>
          <ac:picMkLst>
            <pc:docMk/>
            <pc:sldMk cId="0" sldId="258"/>
            <ac:picMk id="32" creationId="{E0A85894-78A8-4C2B-ACF2-EB5AE35CDF1F}"/>
          </ac:picMkLst>
        </pc:picChg>
        <pc:picChg chg="add del mod">
          <ac:chgData name="Pablo Alegria | TEB Sant Andreu" userId="5da1bd60-6c14-4627-994e-e22b4acabd49" providerId="ADAL" clId="{B13B7091-0000-4D80-A29D-06C8F801A7A2}" dt="2021-10-14T15:58:52.353" v="203"/>
          <ac:picMkLst>
            <pc:docMk/>
            <pc:sldMk cId="0" sldId="258"/>
            <ac:picMk id="33" creationId="{3AF3FDA5-E765-4F21-9CFA-1B2B5EEEDE2E}"/>
          </ac:picMkLst>
        </pc:picChg>
        <pc:picChg chg="add del mod">
          <ac:chgData name="Pablo Alegria | TEB Sant Andreu" userId="5da1bd60-6c14-4627-994e-e22b4acabd49" providerId="ADAL" clId="{B13B7091-0000-4D80-A29D-06C8F801A7A2}" dt="2021-10-14T15:58:52.353" v="203"/>
          <ac:picMkLst>
            <pc:docMk/>
            <pc:sldMk cId="0" sldId="258"/>
            <ac:picMk id="34" creationId="{4C56A03F-8A0D-4A3D-83CF-A8B8C01F7795}"/>
          </ac:picMkLst>
        </pc:picChg>
        <pc:picChg chg="add del mod">
          <ac:chgData name="Pablo Alegria | TEB Sant Andreu" userId="5da1bd60-6c14-4627-994e-e22b4acabd49" providerId="ADAL" clId="{B13B7091-0000-4D80-A29D-06C8F801A7A2}" dt="2021-10-14T15:58:52.353" v="203"/>
          <ac:picMkLst>
            <pc:docMk/>
            <pc:sldMk cId="0" sldId="258"/>
            <ac:picMk id="35" creationId="{D01B5972-81D9-460F-A3E6-A9A2D8BAE649}"/>
          </ac:picMkLst>
        </pc:picChg>
        <pc:picChg chg="add del mod">
          <ac:chgData name="Pablo Alegria | TEB Sant Andreu" userId="5da1bd60-6c14-4627-994e-e22b4acabd49" providerId="ADAL" clId="{B13B7091-0000-4D80-A29D-06C8F801A7A2}" dt="2021-10-14T15:58:52.353" v="203"/>
          <ac:picMkLst>
            <pc:docMk/>
            <pc:sldMk cId="0" sldId="258"/>
            <ac:picMk id="36" creationId="{CA39265A-FDE7-4455-A8D3-1BE65332017B}"/>
          </ac:picMkLst>
        </pc:picChg>
        <pc:picChg chg="mod">
          <ac:chgData name="Pablo Alegria | TEB Sant Andreu" userId="5da1bd60-6c14-4627-994e-e22b4acabd49" providerId="ADAL" clId="{B13B7091-0000-4D80-A29D-06C8F801A7A2}" dt="2021-10-14T15:58:57.344" v="211" actId="1035"/>
          <ac:picMkLst>
            <pc:docMk/>
            <pc:sldMk cId="0" sldId="258"/>
            <ac:picMk id="88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5:58:57.344" v="211" actId="1035"/>
          <ac:picMkLst>
            <pc:docMk/>
            <pc:sldMk cId="0" sldId="258"/>
            <ac:picMk id="89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5:58:57.344" v="211" actId="1035"/>
          <ac:picMkLst>
            <pc:docMk/>
            <pc:sldMk cId="0" sldId="258"/>
            <ac:picMk id="90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5:59:09.946" v="221" actId="1036"/>
          <ac:picMkLst>
            <pc:docMk/>
            <pc:sldMk cId="0" sldId="258"/>
            <ac:picMk id="91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5:59:09.946" v="221" actId="1036"/>
          <ac:picMkLst>
            <pc:docMk/>
            <pc:sldMk cId="0" sldId="258"/>
            <ac:picMk id="92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5:59:24.054" v="233" actId="1036"/>
          <ac:picMkLst>
            <pc:docMk/>
            <pc:sldMk cId="0" sldId="258"/>
            <ac:picMk id="93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5:59:24.054" v="233" actId="1036"/>
          <ac:picMkLst>
            <pc:docMk/>
            <pc:sldMk cId="0" sldId="258"/>
            <ac:picMk id="94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5:59:24.054" v="233" actId="1036"/>
          <ac:picMkLst>
            <pc:docMk/>
            <pc:sldMk cId="0" sldId="258"/>
            <ac:picMk id="95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5:59:32.102" v="236" actId="1036"/>
          <ac:picMkLst>
            <pc:docMk/>
            <pc:sldMk cId="0" sldId="258"/>
            <ac:picMk id="96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5:59:32.102" v="236" actId="1036"/>
          <ac:picMkLst>
            <pc:docMk/>
            <pc:sldMk cId="0" sldId="258"/>
            <ac:picMk id="97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5:59:35.867" v="240" actId="1038"/>
          <ac:picMkLst>
            <pc:docMk/>
            <pc:sldMk cId="0" sldId="258"/>
            <ac:picMk id="99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5:59:09.946" v="221" actId="1036"/>
          <ac:picMkLst>
            <pc:docMk/>
            <pc:sldMk cId="0" sldId="258"/>
            <ac:picMk id="100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5:59:09.946" v="221" actId="1036"/>
          <ac:picMkLst>
            <pc:docMk/>
            <pc:sldMk cId="0" sldId="258"/>
            <ac:picMk id="101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5:59:09.946" v="221" actId="1036"/>
          <ac:picMkLst>
            <pc:docMk/>
            <pc:sldMk cId="0" sldId="258"/>
            <ac:picMk id="102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5:59:09.946" v="221" actId="1036"/>
          <ac:picMkLst>
            <pc:docMk/>
            <pc:sldMk cId="0" sldId="258"/>
            <ac:picMk id="103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5:59:09.946" v="221" actId="1036"/>
          <ac:picMkLst>
            <pc:docMk/>
            <pc:sldMk cId="0" sldId="258"/>
            <ac:picMk id="104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5:59:09.946" v="221" actId="1036"/>
          <ac:picMkLst>
            <pc:docMk/>
            <pc:sldMk cId="0" sldId="258"/>
            <ac:picMk id="105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5:59:32.102" v="236" actId="1036"/>
          <ac:picMkLst>
            <pc:docMk/>
            <pc:sldMk cId="0" sldId="258"/>
            <ac:picMk id="106" creationId="{00000000-0000-0000-0000-000000000000}"/>
          </ac:picMkLst>
        </pc:picChg>
      </pc:sldChg>
      <pc:sldChg chg="addSp delSp modSp mod">
        <pc:chgData name="Pablo Alegria | TEB Sant Andreu" userId="5da1bd60-6c14-4627-994e-e22b4acabd49" providerId="ADAL" clId="{B13B7091-0000-4D80-A29D-06C8F801A7A2}" dt="2021-10-14T16:01:21.468" v="263" actId="20577"/>
        <pc:sldMkLst>
          <pc:docMk/>
          <pc:sldMk cId="0" sldId="259"/>
        </pc:sldMkLst>
        <pc:spChg chg="mod">
          <ac:chgData name="Pablo Alegria | TEB Sant Andreu" userId="5da1bd60-6c14-4627-994e-e22b4acabd49" providerId="ADAL" clId="{B13B7091-0000-4D80-A29D-06C8F801A7A2}" dt="2021-10-14T16:01:21.468" v="263" actId="20577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Pablo Alegria | TEB Sant Andreu" userId="5da1bd60-6c14-4627-994e-e22b4acabd49" providerId="ADAL" clId="{B13B7091-0000-4D80-A29D-06C8F801A7A2}" dt="2021-10-14T16:00:54.128" v="254" actId="1076"/>
          <ac:spMkLst>
            <pc:docMk/>
            <pc:sldMk cId="0" sldId="259"/>
            <ac:spMk id="129" creationId="{00000000-0000-0000-0000-000000000000}"/>
          </ac:spMkLst>
        </pc:spChg>
        <pc:spChg chg="mod">
          <ac:chgData name="Pablo Alegria | TEB Sant Andreu" userId="5da1bd60-6c14-4627-994e-e22b4acabd49" providerId="ADAL" clId="{B13B7091-0000-4D80-A29D-06C8F801A7A2}" dt="2021-10-14T16:01:10.008" v="262" actId="1035"/>
          <ac:spMkLst>
            <pc:docMk/>
            <pc:sldMk cId="0" sldId="259"/>
            <ac:spMk id="130" creationId="{00000000-0000-0000-0000-000000000000}"/>
          </ac:spMkLst>
        </pc:spChg>
        <pc:picChg chg="add mod">
          <ac:chgData name="Pablo Alegria | TEB Sant Andreu" userId="5da1bd60-6c14-4627-994e-e22b4acabd49" providerId="ADAL" clId="{B13B7091-0000-4D80-A29D-06C8F801A7A2}" dt="2021-10-14T16:00:37.386" v="245"/>
          <ac:picMkLst>
            <pc:docMk/>
            <pc:sldMk cId="0" sldId="259"/>
            <ac:picMk id="24" creationId="{6FF86B66-3ABC-44D3-BB98-A9781D5324A3}"/>
          </ac:picMkLst>
        </pc:picChg>
        <pc:picChg chg="add mod">
          <ac:chgData name="Pablo Alegria | TEB Sant Andreu" userId="5da1bd60-6c14-4627-994e-e22b4acabd49" providerId="ADAL" clId="{B13B7091-0000-4D80-A29D-06C8F801A7A2}" dt="2021-10-14T16:00:37.386" v="245"/>
          <ac:picMkLst>
            <pc:docMk/>
            <pc:sldMk cId="0" sldId="259"/>
            <ac:picMk id="25" creationId="{A781A6CF-17C1-407B-8A73-866BA6FE5693}"/>
          </ac:picMkLst>
        </pc:picChg>
        <pc:picChg chg="add mod">
          <ac:chgData name="Pablo Alegria | TEB Sant Andreu" userId="5da1bd60-6c14-4627-994e-e22b4acabd49" providerId="ADAL" clId="{B13B7091-0000-4D80-A29D-06C8F801A7A2}" dt="2021-10-14T16:00:37.386" v="245"/>
          <ac:picMkLst>
            <pc:docMk/>
            <pc:sldMk cId="0" sldId="259"/>
            <ac:picMk id="26" creationId="{58E13ED7-5E45-48E1-B734-F00C401839B0}"/>
          </ac:picMkLst>
        </pc:picChg>
        <pc:picChg chg="add mod">
          <ac:chgData name="Pablo Alegria | TEB Sant Andreu" userId="5da1bd60-6c14-4627-994e-e22b4acabd49" providerId="ADAL" clId="{B13B7091-0000-4D80-A29D-06C8F801A7A2}" dt="2021-10-14T16:00:37.386" v="245"/>
          <ac:picMkLst>
            <pc:docMk/>
            <pc:sldMk cId="0" sldId="259"/>
            <ac:picMk id="27" creationId="{ADCF4E0D-BF36-4100-BBD3-975599B839F3}"/>
          </ac:picMkLst>
        </pc:picChg>
        <pc:picChg chg="add mod">
          <ac:chgData name="Pablo Alegria | TEB Sant Andreu" userId="5da1bd60-6c14-4627-994e-e22b4acabd49" providerId="ADAL" clId="{B13B7091-0000-4D80-A29D-06C8F801A7A2}" dt="2021-10-14T16:00:37.386" v="245"/>
          <ac:picMkLst>
            <pc:docMk/>
            <pc:sldMk cId="0" sldId="259"/>
            <ac:picMk id="28" creationId="{D38B04AA-DC3B-4C71-9DD6-9CEA11C92B69}"/>
          </ac:picMkLst>
        </pc:picChg>
        <pc:picChg chg="add mod">
          <ac:chgData name="Pablo Alegria | TEB Sant Andreu" userId="5da1bd60-6c14-4627-994e-e22b4acabd49" providerId="ADAL" clId="{B13B7091-0000-4D80-A29D-06C8F801A7A2}" dt="2021-10-14T16:00:37.386" v="245"/>
          <ac:picMkLst>
            <pc:docMk/>
            <pc:sldMk cId="0" sldId="259"/>
            <ac:picMk id="29" creationId="{8377A716-9747-46C7-AEDF-C353676E0C71}"/>
          </ac:picMkLst>
        </pc:picChg>
        <pc:picChg chg="add mod">
          <ac:chgData name="Pablo Alegria | TEB Sant Andreu" userId="5da1bd60-6c14-4627-994e-e22b4acabd49" providerId="ADAL" clId="{B13B7091-0000-4D80-A29D-06C8F801A7A2}" dt="2021-10-14T16:00:37.386" v="245"/>
          <ac:picMkLst>
            <pc:docMk/>
            <pc:sldMk cId="0" sldId="259"/>
            <ac:picMk id="30" creationId="{290A1D76-F262-43EA-B08D-702DAC71BDEE}"/>
          </ac:picMkLst>
        </pc:picChg>
        <pc:picChg chg="add mod">
          <ac:chgData name="Pablo Alegria | TEB Sant Andreu" userId="5da1bd60-6c14-4627-994e-e22b4acabd49" providerId="ADAL" clId="{B13B7091-0000-4D80-A29D-06C8F801A7A2}" dt="2021-10-14T16:00:37.386" v="245"/>
          <ac:picMkLst>
            <pc:docMk/>
            <pc:sldMk cId="0" sldId="259"/>
            <ac:picMk id="31" creationId="{5A24DC6F-6411-4716-B092-D3A066D441DE}"/>
          </ac:picMkLst>
        </pc:picChg>
        <pc:picChg chg="add mod">
          <ac:chgData name="Pablo Alegria | TEB Sant Andreu" userId="5da1bd60-6c14-4627-994e-e22b4acabd49" providerId="ADAL" clId="{B13B7091-0000-4D80-A29D-06C8F801A7A2}" dt="2021-10-14T16:00:37.386" v="245"/>
          <ac:picMkLst>
            <pc:docMk/>
            <pc:sldMk cId="0" sldId="259"/>
            <ac:picMk id="32" creationId="{883924CC-D89A-4511-8384-F2C5A868A714}"/>
          </ac:picMkLst>
        </pc:picChg>
        <pc:picChg chg="add mod">
          <ac:chgData name="Pablo Alegria | TEB Sant Andreu" userId="5da1bd60-6c14-4627-994e-e22b4acabd49" providerId="ADAL" clId="{B13B7091-0000-4D80-A29D-06C8F801A7A2}" dt="2021-10-14T16:00:37.386" v="245"/>
          <ac:picMkLst>
            <pc:docMk/>
            <pc:sldMk cId="0" sldId="259"/>
            <ac:picMk id="33" creationId="{78611CA2-9503-423B-B009-408125D9E87A}"/>
          </ac:picMkLst>
        </pc:picChg>
        <pc:picChg chg="add mod">
          <ac:chgData name="Pablo Alegria | TEB Sant Andreu" userId="5da1bd60-6c14-4627-994e-e22b4acabd49" providerId="ADAL" clId="{B13B7091-0000-4D80-A29D-06C8F801A7A2}" dt="2021-10-14T16:00:37.386" v="245"/>
          <ac:picMkLst>
            <pc:docMk/>
            <pc:sldMk cId="0" sldId="259"/>
            <ac:picMk id="34" creationId="{B789EEFB-2732-4C2C-B099-CD7FBA047ED9}"/>
          </ac:picMkLst>
        </pc:picChg>
        <pc:picChg chg="add mod">
          <ac:chgData name="Pablo Alegria | TEB Sant Andreu" userId="5da1bd60-6c14-4627-994e-e22b4acabd49" providerId="ADAL" clId="{B13B7091-0000-4D80-A29D-06C8F801A7A2}" dt="2021-10-14T16:00:37.386" v="245"/>
          <ac:picMkLst>
            <pc:docMk/>
            <pc:sldMk cId="0" sldId="259"/>
            <ac:picMk id="35" creationId="{F10747AB-696B-4850-A4D2-2A71E490B0ED}"/>
          </ac:picMkLst>
        </pc:picChg>
        <pc:picChg chg="add mod">
          <ac:chgData name="Pablo Alegria | TEB Sant Andreu" userId="5da1bd60-6c14-4627-994e-e22b4acabd49" providerId="ADAL" clId="{B13B7091-0000-4D80-A29D-06C8F801A7A2}" dt="2021-10-14T16:00:37.386" v="245"/>
          <ac:picMkLst>
            <pc:docMk/>
            <pc:sldMk cId="0" sldId="259"/>
            <ac:picMk id="36" creationId="{D8F87BAE-FC33-4CD7-B72A-AFAED01BC1EF}"/>
          </ac:picMkLst>
        </pc:picChg>
        <pc:picChg chg="add mod">
          <ac:chgData name="Pablo Alegria | TEB Sant Andreu" userId="5da1bd60-6c14-4627-994e-e22b4acabd49" providerId="ADAL" clId="{B13B7091-0000-4D80-A29D-06C8F801A7A2}" dt="2021-10-14T16:00:37.386" v="245"/>
          <ac:picMkLst>
            <pc:docMk/>
            <pc:sldMk cId="0" sldId="259"/>
            <ac:picMk id="37" creationId="{15B2B564-3A0F-4E14-8B40-D41CE6E1BB56}"/>
          </ac:picMkLst>
        </pc:picChg>
        <pc:picChg chg="add mod">
          <ac:chgData name="Pablo Alegria | TEB Sant Andreu" userId="5da1bd60-6c14-4627-994e-e22b4acabd49" providerId="ADAL" clId="{B13B7091-0000-4D80-A29D-06C8F801A7A2}" dt="2021-10-14T16:00:37.386" v="245"/>
          <ac:picMkLst>
            <pc:docMk/>
            <pc:sldMk cId="0" sldId="259"/>
            <ac:picMk id="38" creationId="{EA955884-1646-4A59-AB1F-037B41AF56D2}"/>
          </ac:picMkLst>
        </pc:picChg>
        <pc:picChg chg="add mod">
          <ac:chgData name="Pablo Alegria | TEB Sant Andreu" userId="5da1bd60-6c14-4627-994e-e22b4acabd49" providerId="ADAL" clId="{B13B7091-0000-4D80-A29D-06C8F801A7A2}" dt="2021-10-14T16:00:37.386" v="245"/>
          <ac:picMkLst>
            <pc:docMk/>
            <pc:sldMk cId="0" sldId="259"/>
            <ac:picMk id="39" creationId="{98212225-746C-4844-B8DA-551337F225B3}"/>
          </ac:picMkLst>
        </pc:picChg>
        <pc:picChg chg="add mod">
          <ac:chgData name="Pablo Alegria | TEB Sant Andreu" userId="5da1bd60-6c14-4627-994e-e22b4acabd49" providerId="ADAL" clId="{B13B7091-0000-4D80-A29D-06C8F801A7A2}" dt="2021-10-14T16:00:37.386" v="245"/>
          <ac:picMkLst>
            <pc:docMk/>
            <pc:sldMk cId="0" sldId="259"/>
            <ac:picMk id="40" creationId="{D3BFC51D-810D-4E3B-97FE-C91056E0A6BF}"/>
          </ac:picMkLst>
        </pc:picChg>
        <pc:picChg chg="del mod">
          <ac:chgData name="Pablo Alegria | TEB Sant Andreu" userId="5da1bd60-6c14-4627-994e-e22b4acabd49" providerId="ADAL" clId="{B13B7091-0000-4D80-A29D-06C8F801A7A2}" dt="2021-10-14T16:00:23.598" v="244" actId="478"/>
          <ac:picMkLst>
            <pc:docMk/>
            <pc:sldMk cId="0" sldId="259"/>
            <ac:picMk id="112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0:23.598" v="244" actId="478"/>
          <ac:picMkLst>
            <pc:docMk/>
            <pc:sldMk cId="0" sldId="259"/>
            <ac:picMk id="113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0:23.598" v="244" actId="478"/>
          <ac:picMkLst>
            <pc:docMk/>
            <pc:sldMk cId="0" sldId="259"/>
            <ac:picMk id="114" creationId="{00000000-0000-0000-0000-000000000000}"/>
          </ac:picMkLst>
        </pc:picChg>
        <pc:picChg chg="del">
          <ac:chgData name="Pablo Alegria | TEB Sant Andreu" userId="5da1bd60-6c14-4627-994e-e22b4acabd49" providerId="ADAL" clId="{B13B7091-0000-4D80-A29D-06C8F801A7A2}" dt="2021-10-14T16:00:23.598" v="244" actId="478"/>
          <ac:picMkLst>
            <pc:docMk/>
            <pc:sldMk cId="0" sldId="259"/>
            <ac:picMk id="115" creationId="{00000000-0000-0000-0000-000000000000}"/>
          </ac:picMkLst>
        </pc:picChg>
        <pc:picChg chg="del">
          <ac:chgData name="Pablo Alegria | TEB Sant Andreu" userId="5da1bd60-6c14-4627-994e-e22b4acabd49" providerId="ADAL" clId="{B13B7091-0000-4D80-A29D-06C8F801A7A2}" dt="2021-10-14T16:00:23.598" v="244" actId="478"/>
          <ac:picMkLst>
            <pc:docMk/>
            <pc:sldMk cId="0" sldId="259"/>
            <ac:picMk id="116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0:23.598" v="244" actId="478"/>
          <ac:picMkLst>
            <pc:docMk/>
            <pc:sldMk cId="0" sldId="259"/>
            <ac:picMk id="117" creationId="{00000000-0000-0000-0000-000000000000}"/>
          </ac:picMkLst>
        </pc:picChg>
        <pc:picChg chg="del">
          <ac:chgData name="Pablo Alegria | TEB Sant Andreu" userId="5da1bd60-6c14-4627-994e-e22b4acabd49" providerId="ADAL" clId="{B13B7091-0000-4D80-A29D-06C8F801A7A2}" dt="2021-10-14T16:00:23.598" v="244" actId="478"/>
          <ac:picMkLst>
            <pc:docMk/>
            <pc:sldMk cId="0" sldId="259"/>
            <ac:picMk id="118" creationId="{00000000-0000-0000-0000-000000000000}"/>
          </ac:picMkLst>
        </pc:picChg>
        <pc:picChg chg="del">
          <ac:chgData name="Pablo Alegria | TEB Sant Andreu" userId="5da1bd60-6c14-4627-994e-e22b4acabd49" providerId="ADAL" clId="{B13B7091-0000-4D80-A29D-06C8F801A7A2}" dt="2021-10-14T16:00:23.598" v="244" actId="478"/>
          <ac:picMkLst>
            <pc:docMk/>
            <pc:sldMk cId="0" sldId="259"/>
            <ac:picMk id="119" creationId="{00000000-0000-0000-0000-000000000000}"/>
          </ac:picMkLst>
        </pc:picChg>
        <pc:picChg chg="del">
          <ac:chgData name="Pablo Alegria | TEB Sant Andreu" userId="5da1bd60-6c14-4627-994e-e22b4acabd49" providerId="ADAL" clId="{B13B7091-0000-4D80-A29D-06C8F801A7A2}" dt="2021-10-14T16:00:23.598" v="244" actId="478"/>
          <ac:picMkLst>
            <pc:docMk/>
            <pc:sldMk cId="0" sldId="259"/>
            <ac:picMk id="120" creationId="{00000000-0000-0000-0000-000000000000}"/>
          </ac:picMkLst>
        </pc:picChg>
        <pc:picChg chg="del">
          <ac:chgData name="Pablo Alegria | TEB Sant Andreu" userId="5da1bd60-6c14-4627-994e-e22b4acabd49" providerId="ADAL" clId="{B13B7091-0000-4D80-A29D-06C8F801A7A2}" dt="2021-10-14T16:00:23.598" v="244" actId="478"/>
          <ac:picMkLst>
            <pc:docMk/>
            <pc:sldMk cId="0" sldId="259"/>
            <ac:picMk id="121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0:23.598" v="244" actId="478"/>
          <ac:picMkLst>
            <pc:docMk/>
            <pc:sldMk cId="0" sldId="259"/>
            <ac:picMk id="122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0:23.598" v="244" actId="478"/>
          <ac:picMkLst>
            <pc:docMk/>
            <pc:sldMk cId="0" sldId="259"/>
            <ac:picMk id="123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0:23.598" v="244" actId="478"/>
          <ac:picMkLst>
            <pc:docMk/>
            <pc:sldMk cId="0" sldId="259"/>
            <ac:picMk id="124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0:23.598" v="244" actId="478"/>
          <ac:picMkLst>
            <pc:docMk/>
            <pc:sldMk cId="0" sldId="259"/>
            <ac:picMk id="125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0:23.598" v="244" actId="478"/>
          <ac:picMkLst>
            <pc:docMk/>
            <pc:sldMk cId="0" sldId="259"/>
            <ac:picMk id="126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0:23.598" v="244" actId="478"/>
          <ac:picMkLst>
            <pc:docMk/>
            <pc:sldMk cId="0" sldId="259"/>
            <ac:picMk id="127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0:23.598" v="244" actId="478"/>
          <ac:picMkLst>
            <pc:docMk/>
            <pc:sldMk cId="0" sldId="259"/>
            <ac:picMk id="128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B13B7091-0000-4D80-A29D-06C8F801A7A2}" dt="2021-10-14T16:04:32.910" v="427" actId="1038"/>
        <pc:sldMkLst>
          <pc:docMk/>
          <pc:sldMk cId="0" sldId="260"/>
        </pc:sldMkLst>
        <pc:spChg chg="mod">
          <ac:chgData name="Pablo Alegria | TEB Sant Andreu" userId="5da1bd60-6c14-4627-994e-e22b4acabd49" providerId="ADAL" clId="{B13B7091-0000-4D80-A29D-06C8F801A7A2}" dt="2021-10-14T16:03:45.588" v="318" actId="255"/>
          <ac:spMkLst>
            <pc:docMk/>
            <pc:sldMk cId="0" sldId="260"/>
            <ac:spMk id="132" creationId="{00000000-0000-0000-0000-000000000000}"/>
          </ac:spMkLst>
        </pc:spChg>
        <pc:spChg chg="mod">
          <ac:chgData name="Pablo Alegria | TEB Sant Andreu" userId="5da1bd60-6c14-4627-994e-e22b4acabd49" providerId="ADAL" clId="{B13B7091-0000-4D80-A29D-06C8F801A7A2}" dt="2021-10-14T16:03:11.557" v="308" actId="1036"/>
          <ac:spMkLst>
            <pc:docMk/>
            <pc:sldMk cId="0" sldId="260"/>
            <ac:spMk id="159" creationId="{00000000-0000-0000-0000-000000000000}"/>
          </ac:spMkLst>
        </pc:spChg>
        <pc:spChg chg="mod">
          <ac:chgData name="Pablo Alegria | TEB Sant Andreu" userId="5da1bd60-6c14-4627-994e-e22b4acabd49" providerId="ADAL" clId="{B13B7091-0000-4D80-A29D-06C8F801A7A2}" dt="2021-10-14T16:03:41.621" v="317" actId="1036"/>
          <ac:spMkLst>
            <pc:docMk/>
            <pc:sldMk cId="0" sldId="260"/>
            <ac:spMk id="160" creationId="{00000000-0000-0000-0000-000000000000}"/>
          </ac:spMkLst>
        </pc:spChg>
        <pc:picChg chg="mod">
          <ac:chgData name="Pablo Alegria | TEB Sant Andreu" userId="5da1bd60-6c14-4627-994e-e22b4acabd49" providerId="ADAL" clId="{B13B7091-0000-4D80-A29D-06C8F801A7A2}" dt="2021-10-14T16:03:04.462" v="306" actId="1035"/>
          <ac:picMkLst>
            <pc:docMk/>
            <pc:sldMk cId="0" sldId="260"/>
            <ac:picMk id="134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3:02.036" v="305" actId="1036"/>
          <ac:picMkLst>
            <pc:docMk/>
            <pc:sldMk cId="0" sldId="260"/>
            <ac:picMk id="135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3:02.036" v="305" actId="1036"/>
          <ac:picMkLst>
            <pc:docMk/>
            <pc:sldMk cId="0" sldId="260"/>
            <ac:picMk id="136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3:02.036" v="305" actId="1036"/>
          <ac:picMkLst>
            <pc:docMk/>
            <pc:sldMk cId="0" sldId="260"/>
            <ac:picMk id="137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4:10.064" v="337" actId="1037"/>
          <ac:picMkLst>
            <pc:docMk/>
            <pc:sldMk cId="0" sldId="260"/>
            <ac:picMk id="139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4:08.013" v="336" actId="1038"/>
          <ac:picMkLst>
            <pc:docMk/>
            <pc:sldMk cId="0" sldId="260"/>
            <ac:picMk id="142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4:10.899" v="338" actId="1037"/>
          <ac:picMkLst>
            <pc:docMk/>
            <pc:sldMk cId="0" sldId="260"/>
            <ac:picMk id="143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4:15.101" v="357" actId="1037"/>
          <ac:picMkLst>
            <pc:docMk/>
            <pc:sldMk cId="0" sldId="260"/>
            <ac:picMk id="144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4:13.984" v="354" actId="1037"/>
          <ac:picMkLst>
            <pc:docMk/>
            <pc:sldMk cId="0" sldId="260"/>
            <ac:picMk id="145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4:25.806" v="395" actId="1036"/>
          <ac:picMkLst>
            <pc:docMk/>
            <pc:sldMk cId="0" sldId="260"/>
            <ac:picMk id="146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4:23.841" v="392" actId="1037"/>
          <ac:picMkLst>
            <pc:docMk/>
            <pc:sldMk cId="0" sldId="260"/>
            <ac:picMk id="147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4:26.898" v="397" actId="1038"/>
          <ac:picMkLst>
            <pc:docMk/>
            <pc:sldMk cId="0" sldId="260"/>
            <ac:picMk id="148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4:29.421" v="410" actId="1037"/>
          <ac:picMkLst>
            <pc:docMk/>
            <pc:sldMk cId="0" sldId="260"/>
            <ac:picMk id="149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4:29.924" v="411" actId="1038"/>
          <ac:picMkLst>
            <pc:docMk/>
            <pc:sldMk cId="0" sldId="260"/>
            <ac:picMk id="150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4:32.910" v="427" actId="1038"/>
          <ac:picMkLst>
            <pc:docMk/>
            <pc:sldMk cId="0" sldId="260"/>
            <ac:picMk id="151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2:55.329" v="304" actId="1036"/>
          <ac:picMkLst>
            <pc:docMk/>
            <pc:sldMk cId="0" sldId="260"/>
            <ac:picMk id="152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2:55.329" v="304" actId="1036"/>
          <ac:picMkLst>
            <pc:docMk/>
            <pc:sldMk cId="0" sldId="260"/>
            <ac:picMk id="153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2:55.329" v="304" actId="1036"/>
          <ac:picMkLst>
            <pc:docMk/>
            <pc:sldMk cId="0" sldId="260"/>
            <ac:picMk id="154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2:55.329" v="304" actId="1036"/>
          <ac:picMkLst>
            <pc:docMk/>
            <pc:sldMk cId="0" sldId="260"/>
            <ac:picMk id="155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2:55.329" v="304" actId="1036"/>
          <ac:picMkLst>
            <pc:docMk/>
            <pc:sldMk cId="0" sldId="260"/>
            <ac:picMk id="156" creationId="{00000000-0000-0000-0000-000000000000}"/>
          </ac:picMkLst>
        </pc:picChg>
      </pc:sldChg>
      <pc:sldChg chg="addSp delSp modSp mod">
        <pc:chgData name="Pablo Alegria | TEB Sant Andreu" userId="5da1bd60-6c14-4627-994e-e22b4acabd49" providerId="ADAL" clId="{B13B7091-0000-4D80-A29D-06C8F801A7A2}" dt="2021-10-14T16:06:42.202" v="491" actId="1035"/>
        <pc:sldMkLst>
          <pc:docMk/>
          <pc:sldMk cId="0" sldId="261"/>
        </pc:sldMkLst>
        <pc:spChg chg="add mod">
          <ac:chgData name="Pablo Alegria | TEB Sant Andreu" userId="5da1bd60-6c14-4627-994e-e22b4acabd49" providerId="ADAL" clId="{B13B7091-0000-4D80-A29D-06C8F801A7A2}" dt="2021-10-14T16:06:29.646" v="485" actId="27636"/>
          <ac:spMkLst>
            <pc:docMk/>
            <pc:sldMk cId="0" sldId="261"/>
            <ac:spMk id="24" creationId="{8B5C76DD-2FBD-4A02-8A68-090F91B4F489}"/>
          </ac:spMkLst>
        </pc:spChg>
        <pc:spChg chg="add mod">
          <ac:chgData name="Pablo Alegria | TEB Sant Andreu" userId="5da1bd60-6c14-4627-994e-e22b4acabd49" providerId="ADAL" clId="{B13B7091-0000-4D80-A29D-06C8F801A7A2}" dt="2021-10-14T16:06:25.059" v="480" actId="1035"/>
          <ac:spMkLst>
            <pc:docMk/>
            <pc:sldMk cId="0" sldId="261"/>
            <ac:spMk id="42" creationId="{F2C34712-0C3E-4755-BEC1-47D4B7CB8873}"/>
          </ac:spMkLst>
        </pc:spChg>
        <pc:spChg chg="add mod">
          <ac:chgData name="Pablo Alegria | TEB Sant Andreu" userId="5da1bd60-6c14-4627-994e-e22b4acabd49" providerId="ADAL" clId="{B13B7091-0000-4D80-A29D-06C8F801A7A2}" dt="2021-10-14T16:06:12.179" v="465" actId="1035"/>
          <ac:spMkLst>
            <pc:docMk/>
            <pc:sldMk cId="0" sldId="261"/>
            <ac:spMk id="43" creationId="{E983C3D4-524A-4682-B33C-86A8F7387802}"/>
          </ac:spMkLst>
        </pc:spChg>
        <pc:spChg chg="add mod">
          <ac:chgData name="Pablo Alegria | TEB Sant Andreu" userId="5da1bd60-6c14-4627-994e-e22b4acabd49" providerId="ADAL" clId="{B13B7091-0000-4D80-A29D-06C8F801A7A2}" dt="2021-10-14T16:06:12.179" v="465" actId="1035"/>
          <ac:spMkLst>
            <pc:docMk/>
            <pc:sldMk cId="0" sldId="261"/>
            <ac:spMk id="44" creationId="{8444AAB0-68A6-4507-8C2E-9619312925A3}"/>
          </ac:spMkLst>
        </pc:spChg>
        <pc:spChg chg="del">
          <ac:chgData name="Pablo Alegria | TEB Sant Andreu" userId="5da1bd60-6c14-4627-994e-e22b4acabd49" providerId="ADAL" clId="{B13B7091-0000-4D80-A29D-06C8F801A7A2}" dt="2021-10-14T16:04:51.804" v="428" actId="478"/>
          <ac:spMkLst>
            <pc:docMk/>
            <pc:sldMk cId="0" sldId="261"/>
            <ac:spMk id="161" creationId="{00000000-0000-0000-0000-000000000000}"/>
          </ac:spMkLst>
        </pc:spChg>
        <pc:spChg chg="mod">
          <ac:chgData name="Pablo Alegria | TEB Sant Andreu" userId="5da1bd60-6c14-4627-994e-e22b4acabd49" providerId="ADAL" clId="{B13B7091-0000-4D80-A29D-06C8F801A7A2}" dt="2021-10-14T16:05:56.526" v="452" actId="1036"/>
          <ac:spMkLst>
            <pc:docMk/>
            <pc:sldMk cId="0" sldId="261"/>
            <ac:spMk id="162" creationId="{00000000-0000-0000-0000-000000000000}"/>
          </ac:spMkLst>
        </pc:spChg>
        <pc:spChg chg="del mod">
          <ac:chgData name="Pablo Alegria | TEB Sant Andreu" userId="5da1bd60-6c14-4627-994e-e22b4acabd49" providerId="ADAL" clId="{B13B7091-0000-4D80-A29D-06C8F801A7A2}" dt="2021-10-14T16:05:07.456" v="434" actId="478"/>
          <ac:spMkLst>
            <pc:docMk/>
            <pc:sldMk cId="0" sldId="261"/>
            <ac:spMk id="180" creationId="{00000000-0000-0000-0000-000000000000}"/>
          </ac:spMkLst>
        </pc:spChg>
        <pc:spChg chg="del mod">
          <ac:chgData name="Pablo Alegria | TEB Sant Andreu" userId="5da1bd60-6c14-4627-994e-e22b4acabd49" providerId="ADAL" clId="{B13B7091-0000-4D80-A29D-06C8F801A7A2}" dt="2021-10-14T16:05:07.456" v="434" actId="478"/>
          <ac:spMkLst>
            <pc:docMk/>
            <pc:sldMk cId="0" sldId="261"/>
            <ac:spMk id="181" creationId="{00000000-0000-0000-0000-000000000000}"/>
          </ac:spMkLst>
        </pc:spChg>
        <pc:spChg chg="del mod">
          <ac:chgData name="Pablo Alegria | TEB Sant Andreu" userId="5da1bd60-6c14-4627-994e-e22b4acabd49" providerId="ADAL" clId="{B13B7091-0000-4D80-A29D-06C8F801A7A2}" dt="2021-10-14T16:05:07.456" v="434" actId="478"/>
          <ac:spMkLst>
            <pc:docMk/>
            <pc:sldMk cId="0" sldId="261"/>
            <ac:spMk id="182" creationId="{00000000-0000-0000-0000-000000000000}"/>
          </ac:spMkLst>
        </pc:spChg>
        <pc:picChg chg="add mod">
          <ac:chgData name="Pablo Alegria | TEB Sant Andreu" userId="5da1bd60-6c14-4627-994e-e22b4acabd49" providerId="ADAL" clId="{B13B7091-0000-4D80-A29D-06C8F801A7A2}" dt="2021-10-14T16:06:18.046" v="475" actId="1035"/>
          <ac:picMkLst>
            <pc:docMk/>
            <pc:sldMk cId="0" sldId="261"/>
            <ac:picMk id="25" creationId="{EE5539FE-ACEE-47E8-862B-6C94666CE47B}"/>
          </ac:picMkLst>
        </pc:picChg>
        <pc:picChg chg="add mod">
          <ac:chgData name="Pablo Alegria | TEB Sant Andreu" userId="5da1bd60-6c14-4627-994e-e22b4acabd49" providerId="ADAL" clId="{B13B7091-0000-4D80-A29D-06C8F801A7A2}" dt="2021-10-14T16:06:18.046" v="475" actId="1035"/>
          <ac:picMkLst>
            <pc:docMk/>
            <pc:sldMk cId="0" sldId="261"/>
            <ac:picMk id="26" creationId="{5557335B-4522-4EC0-95AA-7FA8D578896A}"/>
          </ac:picMkLst>
        </pc:picChg>
        <pc:picChg chg="add mod">
          <ac:chgData name="Pablo Alegria | TEB Sant Andreu" userId="5da1bd60-6c14-4627-994e-e22b4acabd49" providerId="ADAL" clId="{B13B7091-0000-4D80-A29D-06C8F801A7A2}" dt="2021-10-14T16:06:18.046" v="475" actId="1035"/>
          <ac:picMkLst>
            <pc:docMk/>
            <pc:sldMk cId="0" sldId="261"/>
            <ac:picMk id="27" creationId="{1EBCBBBB-45D1-44D2-8079-06FB07C3A220}"/>
          </ac:picMkLst>
        </pc:picChg>
        <pc:picChg chg="add mod">
          <ac:chgData name="Pablo Alegria | TEB Sant Andreu" userId="5da1bd60-6c14-4627-994e-e22b4acabd49" providerId="ADAL" clId="{B13B7091-0000-4D80-A29D-06C8F801A7A2}" dt="2021-10-14T16:06:42.202" v="491" actId="1035"/>
          <ac:picMkLst>
            <pc:docMk/>
            <pc:sldMk cId="0" sldId="261"/>
            <ac:picMk id="28" creationId="{7F2F3493-1E28-451C-B519-BF5306CC2B70}"/>
          </ac:picMkLst>
        </pc:picChg>
        <pc:picChg chg="add mod">
          <ac:chgData name="Pablo Alegria | TEB Sant Andreu" userId="5da1bd60-6c14-4627-994e-e22b4acabd49" providerId="ADAL" clId="{B13B7091-0000-4D80-A29D-06C8F801A7A2}" dt="2021-10-14T16:06:42.202" v="491" actId="1035"/>
          <ac:picMkLst>
            <pc:docMk/>
            <pc:sldMk cId="0" sldId="261"/>
            <ac:picMk id="29" creationId="{932046DC-0005-4902-A1B6-5ECB1EAA955B}"/>
          </ac:picMkLst>
        </pc:picChg>
        <pc:picChg chg="add mod">
          <ac:chgData name="Pablo Alegria | TEB Sant Andreu" userId="5da1bd60-6c14-4627-994e-e22b4acabd49" providerId="ADAL" clId="{B13B7091-0000-4D80-A29D-06C8F801A7A2}" dt="2021-10-14T16:06:12.179" v="465" actId="1035"/>
          <ac:picMkLst>
            <pc:docMk/>
            <pc:sldMk cId="0" sldId="261"/>
            <ac:picMk id="30" creationId="{446B9FF1-0130-48A8-AA70-6A97EE4CD150}"/>
          </ac:picMkLst>
        </pc:picChg>
        <pc:picChg chg="add mod">
          <ac:chgData name="Pablo Alegria | TEB Sant Andreu" userId="5da1bd60-6c14-4627-994e-e22b4acabd49" providerId="ADAL" clId="{B13B7091-0000-4D80-A29D-06C8F801A7A2}" dt="2021-10-14T16:06:12.179" v="465" actId="1035"/>
          <ac:picMkLst>
            <pc:docMk/>
            <pc:sldMk cId="0" sldId="261"/>
            <ac:picMk id="31" creationId="{3410B5A5-BBED-4478-99E0-94AFDFB7A37D}"/>
          </ac:picMkLst>
        </pc:picChg>
        <pc:picChg chg="add mod">
          <ac:chgData name="Pablo Alegria | TEB Sant Andreu" userId="5da1bd60-6c14-4627-994e-e22b4acabd49" providerId="ADAL" clId="{B13B7091-0000-4D80-A29D-06C8F801A7A2}" dt="2021-10-14T16:06:12.179" v="465" actId="1035"/>
          <ac:picMkLst>
            <pc:docMk/>
            <pc:sldMk cId="0" sldId="261"/>
            <ac:picMk id="32" creationId="{4B3A8B5A-BBAE-4CC2-B212-2791DA3C09F5}"/>
          </ac:picMkLst>
        </pc:picChg>
        <pc:picChg chg="add mod">
          <ac:chgData name="Pablo Alegria | TEB Sant Andreu" userId="5da1bd60-6c14-4627-994e-e22b4acabd49" providerId="ADAL" clId="{B13B7091-0000-4D80-A29D-06C8F801A7A2}" dt="2021-10-14T16:06:12.179" v="465" actId="1035"/>
          <ac:picMkLst>
            <pc:docMk/>
            <pc:sldMk cId="0" sldId="261"/>
            <ac:picMk id="33" creationId="{4A6834CB-FE68-4554-9EAD-8B27690051EE}"/>
          </ac:picMkLst>
        </pc:picChg>
        <pc:picChg chg="add mod">
          <ac:chgData name="Pablo Alegria | TEB Sant Andreu" userId="5da1bd60-6c14-4627-994e-e22b4acabd49" providerId="ADAL" clId="{B13B7091-0000-4D80-A29D-06C8F801A7A2}" dt="2021-10-14T16:06:12.179" v="465" actId="1035"/>
          <ac:picMkLst>
            <pc:docMk/>
            <pc:sldMk cId="0" sldId="261"/>
            <ac:picMk id="34" creationId="{0E72C9F4-0330-4925-9C5B-6F563411DF46}"/>
          </ac:picMkLst>
        </pc:picChg>
        <pc:picChg chg="add mod">
          <ac:chgData name="Pablo Alegria | TEB Sant Andreu" userId="5da1bd60-6c14-4627-994e-e22b4acabd49" providerId="ADAL" clId="{B13B7091-0000-4D80-A29D-06C8F801A7A2}" dt="2021-10-14T16:06:12.179" v="465" actId="1035"/>
          <ac:picMkLst>
            <pc:docMk/>
            <pc:sldMk cId="0" sldId="261"/>
            <ac:picMk id="35" creationId="{64B0C716-F44B-4EDB-9F4B-718E8D0429FB}"/>
          </ac:picMkLst>
        </pc:picChg>
        <pc:picChg chg="add mod">
          <ac:chgData name="Pablo Alegria | TEB Sant Andreu" userId="5da1bd60-6c14-4627-994e-e22b4acabd49" providerId="ADAL" clId="{B13B7091-0000-4D80-A29D-06C8F801A7A2}" dt="2021-10-14T16:06:12.179" v="465" actId="1035"/>
          <ac:picMkLst>
            <pc:docMk/>
            <pc:sldMk cId="0" sldId="261"/>
            <ac:picMk id="36" creationId="{D752876E-BBE0-4E66-BFCC-399DC8D6ED58}"/>
          </ac:picMkLst>
        </pc:picChg>
        <pc:picChg chg="add mod">
          <ac:chgData name="Pablo Alegria | TEB Sant Andreu" userId="5da1bd60-6c14-4627-994e-e22b4acabd49" providerId="ADAL" clId="{B13B7091-0000-4D80-A29D-06C8F801A7A2}" dt="2021-10-14T16:06:12.179" v="465" actId="1035"/>
          <ac:picMkLst>
            <pc:docMk/>
            <pc:sldMk cId="0" sldId="261"/>
            <ac:picMk id="37" creationId="{4A351E6A-D92B-482A-80DB-DF39BCA30EDD}"/>
          </ac:picMkLst>
        </pc:picChg>
        <pc:picChg chg="add mod">
          <ac:chgData name="Pablo Alegria | TEB Sant Andreu" userId="5da1bd60-6c14-4627-994e-e22b4acabd49" providerId="ADAL" clId="{B13B7091-0000-4D80-A29D-06C8F801A7A2}" dt="2021-10-14T16:06:12.179" v="465" actId="1035"/>
          <ac:picMkLst>
            <pc:docMk/>
            <pc:sldMk cId="0" sldId="261"/>
            <ac:picMk id="38" creationId="{947D8DA8-F9D4-491B-AD9F-E3AF2E1F3200}"/>
          </ac:picMkLst>
        </pc:picChg>
        <pc:picChg chg="add mod">
          <ac:chgData name="Pablo Alegria | TEB Sant Andreu" userId="5da1bd60-6c14-4627-994e-e22b4acabd49" providerId="ADAL" clId="{B13B7091-0000-4D80-A29D-06C8F801A7A2}" dt="2021-10-14T16:06:12.179" v="465" actId="1035"/>
          <ac:picMkLst>
            <pc:docMk/>
            <pc:sldMk cId="0" sldId="261"/>
            <ac:picMk id="39" creationId="{C5797DFB-9895-43BB-AECA-8B37AB981219}"/>
          </ac:picMkLst>
        </pc:picChg>
        <pc:picChg chg="add mod">
          <ac:chgData name="Pablo Alegria | TEB Sant Andreu" userId="5da1bd60-6c14-4627-994e-e22b4acabd49" providerId="ADAL" clId="{B13B7091-0000-4D80-A29D-06C8F801A7A2}" dt="2021-10-14T16:06:12.179" v="465" actId="1035"/>
          <ac:picMkLst>
            <pc:docMk/>
            <pc:sldMk cId="0" sldId="261"/>
            <ac:picMk id="40" creationId="{8A7DD1E5-6128-4C9A-9072-6F24ED45D8E5}"/>
          </ac:picMkLst>
        </pc:picChg>
        <pc:picChg chg="add mod">
          <ac:chgData name="Pablo Alegria | TEB Sant Andreu" userId="5da1bd60-6c14-4627-994e-e22b4acabd49" providerId="ADAL" clId="{B13B7091-0000-4D80-A29D-06C8F801A7A2}" dt="2021-10-14T16:06:12.179" v="465" actId="1035"/>
          <ac:picMkLst>
            <pc:docMk/>
            <pc:sldMk cId="0" sldId="261"/>
            <ac:picMk id="41" creationId="{AEC64EAE-F68A-4E37-BF64-821E4976E784}"/>
          </ac:picMkLst>
        </pc:picChg>
        <pc:picChg chg="del mod">
          <ac:chgData name="Pablo Alegria | TEB Sant Andreu" userId="5da1bd60-6c14-4627-994e-e22b4acabd49" providerId="ADAL" clId="{B13B7091-0000-4D80-A29D-06C8F801A7A2}" dt="2021-10-14T16:04:53.778" v="430" actId="478"/>
          <ac:picMkLst>
            <pc:docMk/>
            <pc:sldMk cId="0" sldId="261"/>
            <ac:picMk id="163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5:07.456" v="434" actId="478"/>
          <ac:picMkLst>
            <pc:docMk/>
            <pc:sldMk cId="0" sldId="261"/>
            <ac:picMk id="164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5:07.456" v="434" actId="478"/>
          <ac:picMkLst>
            <pc:docMk/>
            <pc:sldMk cId="0" sldId="261"/>
            <ac:picMk id="165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5:07.456" v="434" actId="478"/>
          <ac:picMkLst>
            <pc:docMk/>
            <pc:sldMk cId="0" sldId="261"/>
            <ac:picMk id="166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5:07.456" v="434" actId="478"/>
          <ac:picMkLst>
            <pc:docMk/>
            <pc:sldMk cId="0" sldId="261"/>
            <ac:picMk id="167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5:07.456" v="434" actId="478"/>
          <ac:picMkLst>
            <pc:docMk/>
            <pc:sldMk cId="0" sldId="261"/>
            <ac:picMk id="168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5:07.456" v="434" actId="478"/>
          <ac:picMkLst>
            <pc:docMk/>
            <pc:sldMk cId="0" sldId="261"/>
            <ac:picMk id="169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5:07.456" v="434" actId="478"/>
          <ac:picMkLst>
            <pc:docMk/>
            <pc:sldMk cId="0" sldId="261"/>
            <ac:picMk id="170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5:07.456" v="434" actId="478"/>
          <ac:picMkLst>
            <pc:docMk/>
            <pc:sldMk cId="0" sldId="261"/>
            <ac:picMk id="171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5:07.456" v="434" actId="478"/>
          <ac:picMkLst>
            <pc:docMk/>
            <pc:sldMk cId="0" sldId="261"/>
            <ac:picMk id="172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5:07.456" v="434" actId="478"/>
          <ac:picMkLst>
            <pc:docMk/>
            <pc:sldMk cId="0" sldId="261"/>
            <ac:picMk id="173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5:07.456" v="434" actId="478"/>
          <ac:picMkLst>
            <pc:docMk/>
            <pc:sldMk cId="0" sldId="261"/>
            <ac:picMk id="174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5:07.456" v="434" actId="478"/>
          <ac:picMkLst>
            <pc:docMk/>
            <pc:sldMk cId="0" sldId="261"/>
            <ac:picMk id="175" creationId="{00000000-0000-0000-0000-000000000000}"/>
          </ac:picMkLst>
        </pc:picChg>
        <pc:picChg chg="del mod">
          <ac:chgData name="Pablo Alegria | TEB Sant Andreu" userId="5da1bd60-6c14-4627-994e-e22b4acabd49" providerId="ADAL" clId="{B13B7091-0000-4D80-A29D-06C8F801A7A2}" dt="2021-10-14T16:05:07.456" v="434" actId="478"/>
          <ac:picMkLst>
            <pc:docMk/>
            <pc:sldMk cId="0" sldId="261"/>
            <ac:picMk id="176" creationId="{00000000-0000-0000-0000-000000000000}"/>
          </ac:picMkLst>
        </pc:picChg>
        <pc:picChg chg="del">
          <ac:chgData name="Pablo Alegria | TEB Sant Andreu" userId="5da1bd60-6c14-4627-994e-e22b4acabd49" providerId="ADAL" clId="{B13B7091-0000-4D80-A29D-06C8F801A7A2}" dt="2021-10-14T16:05:07.456" v="434" actId="478"/>
          <ac:picMkLst>
            <pc:docMk/>
            <pc:sldMk cId="0" sldId="261"/>
            <ac:picMk id="177" creationId="{00000000-0000-0000-0000-000000000000}"/>
          </ac:picMkLst>
        </pc:picChg>
        <pc:picChg chg="del">
          <ac:chgData name="Pablo Alegria | TEB Sant Andreu" userId="5da1bd60-6c14-4627-994e-e22b4acabd49" providerId="ADAL" clId="{B13B7091-0000-4D80-A29D-06C8F801A7A2}" dt="2021-10-14T16:05:07.456" v="434" actId="478"/>
          <ac:picMkLst>
            <pc:docMk/>
            <pc:sldMk cId="0" sldId="261"/>
            <ac:picMk id="178" creationId="{00000000-0000-0000-0000-000000000000}"/>
          </ac:picMkLst>
        </pc:picChg>
        <pc:picChg chg="del">
          <ac:chgData name="Pablo Alegria | TEB Sant Andreu" userId="5da1bd60-6c14-4627-994e-e22b4acabd49" providerId="ADAL" clId="{B13B7091-0000-4D80-A29D-06C8F801A7A2}" dt="2021-10-14T16:05:07.456" v="434" actId="478"/>
          <ac:picMkLst>
            <pc:docMk/>
            <pc:sldMk cId="0" sldId="261"/>
            <ac:picMk id="179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B13B7091-0000-4D80-A29D-06C8F801A7A2}" dt="2021-10-14T16:08:09.135" v="616" actId="1038"/>
        <pc:sldMkLst>
          <pc:docMk/>
          <pc:sldMk cId="0" sldId="262"/>
        </pc:sldMkLst>
        <pc:spChg chg="mod">
          <ac:chgData name="Pablo Alegria | TEB Sant Andreu" userId="5da1bd60-6c14-4627-994e-e22b4acabd49" providerId="ADAL" clId="{B13B7091-0000-4D80-A29D-06C8F801A7A2}" dt="2021-10-14T16:07:43.315" v="545" actId="403"/>
          <ac:spMkLst>
            <pc:docMk/>
            <pc:sldMk cId="0" sldId="262"/>
            <ac:spMk id="183" creationId="{00000000-0000-0000-0000-000000000000}"/>
          </ac:spMkLst>
        </pc:spChg>
        <pc:spChg chg="mod">
          <ac:chgData name="Pablo Alegria | TEB Sant Andreu" userId="5da1bd60-6c14-4627-994e-e22b4acabd49" providerId="ADAL" clId="{B13B7091-0000-4D80-A29D-06C8F801A7A2}" dt="2021-10-14T16:07:19.337" v="514" actId="1035"/>
          <ac:spMkLst>
            <pc:docMk/>
            <pc:sldMk cId="0" sldId="262"/>
            <ac:spMk id="199" creationId="{00000000-0000-0000-0000-000000000000}"/>
          </ac:spMkLst>
        </pc:spChg>
        <pc:spChg chg="mod">
          <ac:chgData name="Pablo Alegria | TEB Sant Andreu" userId="5da1bd60-6c14-4627-994e-e22b4acabd49" providerId="ADAL" clId="{B13B7091-0000-4D80-A29D-06C8F801A7A2}" dt="2021-10-14T16:07:39.291" v="544" actId="1036"/>
          <ac:spMkLst>
            <pc:docMk/>
            <pc:sldMk cId="0" sldId="262"/>
            <ac:spMk id="201" creationId="{00000000-0000-0000-0000-000000000000}"/>
          </ac:spMkLst>
        </pc:spChg>
        <pc:picChg chg="mod">
          <ac:chgData name="Pablo Alegria | TEB Sant Andreu" userId="5da1bd60-6c14-4627-994e-e22b4acabd49" providerId="ADAL" clId="{B13B7091-0000-4D80-A29D-06C8F801A7A2}" dt="2021-10-14T16:08:09.135" v="616" actId="1038"/>
          <ac:picMkLst>
            <pc:docMk/>
            <pc:sldMk cId="0" sldId="262"/>
            <ac:picMk id="185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8:07.856" v="613" actId="1037"/>
          <ac:picMkLst>
            <pc:docMk/>
            <pc:sldMk cId="0" sldId="262"/>
            <ac:picMk id="186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8:05.266" v="596" actId="1038"/>
          <ac:picMkLst>
            <pc:docMk/>
            <pc:sldMk cId="0" sldId="262"/>
            <ac:picMk id="187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8:04.109" v="591" actId="1038"/>
          <ac:picMkLst>
            <pc:docMk/>
            <pc:sldMk cId="0" sldId="262"/>
            <ac:picMk id="188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7:15.612" v="507" actId="1035"/>
          <ac:picMkLst>
            <pc:docMk/>
            <pc:sldMk cId="0" sldId="262"/>
            <ac:picMk id="189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7:28.294" v="537" actId="1035"/>
          <ac:picMkLst>
            <pc:docMk/>
            <pc:sldMk cId="0" sldId="262"/>
            <ac:picMk id="190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7:58.626" v="572" actId="1038"/>
          <ac:picMkLst>
            <pc:docMk/>
            <pc:sldMk cId="0" sldId="262"/>
            <ac:picMk id="191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7:24.770" v="533" actId="1035"/>
          <ac:picMkLst>
            <pc:docMk/>
            <pc:sldMk cId="0" sldId="262"/>
            <ac:picMk id="192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7:33.953" v="540" actId="1035"/>
          <ac:picMkLst>
            <pc:docMk/>
            <pc:sldMk cId="0" sldId="262"/>
            <ac:picMk id="193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7:56.419" v="566" actId="1037"/>
          <ac:picMkLst>
            <pc:docMk/>
            <pc:sldMk cId="0" sldId="262"/>
            <ac:picMk id="194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7:33.953" v="540" actId="1035"/>
          <ac:picMkLst>
            <pc:docMk/>
            <pc:sldMk cId="0" sldId="262"/>
            <ac:picMk id="195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7:47.694" v="554" actId="1036"/>
          <ac:picMkLst>
            <pc:docMk/>
            <pc:sldMk cId="0" sldId="262"/>
            <ac:picMk id="197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7:46.599" v="550" actId="1036"/>
          <ac:picMkLst>
            <pc:docMk/>
            <pc:sldMk cId="0" sldId="262"/>
            <ac:picMk id="198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B13B7091-0000-4D80-A29D-06C8F801A7A2}" dt="2021-10-14T16:08:35.990" v="642" actId="1036"/>
        <pc:sldMkLst>
          <pc:docMk/>
          <pc:sldMk cId="0" sldId="263"/>
        </pc:sldMkLst>
        <pc:spChg chg="mod">
          <ac:chgData name="Pablo Alegria | TEB Sant Andreu" userId="5da1bd60-6c14-4627-994e-e22b4acabd49" providerId="ADAL" clId="{B13B7091-0000-4D80-A29D-06C8F801A7A2}" dt="2021-10-14T16:08:21.564" v="617"/>
          <ac:spMkLst>
            <pc:docMk/>
            <pc:sldMk cId="0" sldId="263"/>
            <ac:spMk id="203" creationId="{00000000-0000-0000-0000-000000000000}"/>
          </ac:spMkLst>
        </pc:spChg>
        <pc:spChg chg="mod">
          <ac:chgData name="Pablo Alegria | TEB Sant Andreu" userId="5da1bd60-6c14-4627-994e-e22b4acabd49" providerId="ADAL" clId="{B13B7091-0000-4D80-A29D-06C8F801A7A2}" dt="2021-10-14T16:08:29.306" v="627" actId="1035"/>
          <ac:spMkLst>
            <pc:docMk/>
            <pc:sldMk cId="0" sldId="263"/>
            <ac:spMk id="211" creationId="{00000000-0000-0000-0000-000000000000}"/>
          </ac:spMkLst>
        </pc:spChg>
        <pc:picChg chg="mod">
          <ac:chgData name="Pablo Alegria | TEB Sant Andreu" userId="5da1bd60-6c14-4627-994e-e22b4acabd49" providerId="ADAL" clId="{B13B7091-0000-4D80-A29D-06C8F801A7A2}" dt="2021-10-14T16:08:27.105" v="624" actId="1035"/>
          <ac:picMkLst>
            <pc:docMk/>
            <pc:sldMk cId="0" sldId="263"/>
            <ac:picMk id="204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8:27.105" v="624" actId="1035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8:27.105" v="624" actId="1035"/>
          <ac:picMkLst>
            <pc:docMk/>
            <pc:sldMk cId="0" sldId="263"/>
            <ac:picMk id="206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8:27.105" v="624" actId="1035"/>
          <ac:picMkLst>
            <pc:docMk/>
            <pc:sldMk cId="0" sldId="263"/>
            <ac:picMk id="207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8:35.119" v="640" actId="1035"/>
          <ac:picMkLst>
            <pc:docMk/>
            <pc:sldMk cId="0" sldId="263"/>
            <ac:picMk id="208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8:35.990" v="642" actId="1036"/>
          <ac:picMkLst>
            <pc:docMk/>
            <pc:sldMk cId="0" sldId="263"/>
            <ac:picMk id="209" creationId="{00000000-0000-0000-0000-000000000000}"/>
          </ac:picMkLst>
        </pc:picChg>
        <pc:picChg chg="mod">
          <ac:chgData name="Pablo Alegria | TEB Sant Andreu" userId="5da1bd60-6c14-4627-994e-e22b4acabd49" providerId="ADAL" clId="{B13B7091-0000-4D80-A29D-06C8F801A7A2}" dt="2021-10-14T16:08:33.335" v="635" actId="1036"/>
          <ac:picMkLst>
            <pc:docMk/>
            <pc:sldMk cId="0" sldId="263"/>
            <ac:picMk id="210" creationId="{00000000-0000-0000-0000-000000000000}"/>
          </ac:picMkLst>
        </pc:picChg>
      </pc:sldChg>
      <pc:sldChg chg="addSp delSp modSp mod">
        <pc:chgData name="Pablo Alegria | TEB Sant Andreu" userId="5da1bd60-6c14-4627-994e-e22b4acabd49" providerId="ADAL" clId="{B13B7091-0000-4D80-A29D-06C8F801A7A2}" dt="2021-10-14T16:09:00.801" v="649"/>
        <pc:sldMkLst>
          <pc:docMk/>
          <pc:sldMk cId="0" sldId="264"/>
        </pc:sldMkLst>
        <pc:spChg chg="add mod">
          <ac:chgData name="Pablo Alegria | TEB Sant Andreu" userId="5da1bd60-6c14-4627-994e-e22b4acabd49" providerId="ADAL" clId="{B13B7091-0000-4D80-A29D-06C8F801A7A2}" dt="2021-10-14T16:09:00.801" v="649"/>
          <ac:spMkLst>
            <pc:docMk/>
            <pc:sldMk cId="0" sldId="264"/>
            <ac:spMk id="9" creationId="{83DBC9E4-04D1-4A8C-ADBD-088D523E51A2}"/>
          </ac:spMkLst>
        </pc:spChg>
        <pc:spChg chg="add mod">
          <ac:chgData name="Pablo Alegria | TEB Sant Andreu" userId="5da1bd60-6c14-4627-994e-e22b4acabd49" providerId="ADAL" clId="{B13B7091-0000-4D80-A29D-06C8F801A7A2}" dt="2021-10-14T16:09:00.801" v="649"/>
          <ac:spMkLst>
            <pc:docMk/>
            <pc:sldMk cId="0" sldId="264"/>
            <ac:spMk id="13" creationId="{8889D4DC-9829-42E0-8AB0-42EF3EA54498}"/>
          </ac:spMkLst>
        </pc:spChg>
        <pc:spChg chg="del">
          <ac:chgData name="Pablo Alegria | TEB Sant Andreu" userId="5da1bd60-6c14-4627-994e-e22b4acabd49" providerId="ADAL" clId="{B13B7091-0000-4D80-A29D-06C8F801A7A2}" dt="2021-10-14T16:08:56.538" v="643" actId="478"/>
          <ac:spMkLst>
            <pc:docMk/>
            <pc:sldMk cId="0" sldId="264"/>
            <ac:spMk id="213" creationId="{00000000-0000-0000-0000-000000000000}"/>
          </ac:spMkLst>
        </pc:spChg>
        <pc:spChg chg="del">
          <ac:chgData name="Pablo Alegria | TEB Sant Andreu" userId="5da1bd60-6c14-4627-994e-e22b4acabd49" providerId="ADAL" clId="{B13B7091-0000-4D80-A29D-06C8F801A7A2}" dt="2021-10-14T16:08:59.203" v="647" actId="478"/>
          <ac:spMkLst>
            <pc:docMk/>
            <pc:sldMk cId="0" sldId="264"/>
            <ac:spMk id="217" creationId="{00000000-0000-0000-0000-000000000000}"/>
          </ac:spMkLst>
        </pc:spChg>
        <pc:picChg chg="add mod">
          <ac:chgData name="Pablo Alegria | TEB Sant Andreu" userId="5da1bd60-6c14-4627-994e-e22b4acabd49" providerId="ADAL" clId="{B13B7091-0000-4D80-A29D-06C8F801A7A2}" dt="2021-10-14T16:09:00.801" v="649"/>
          <ac:picMkLst>
            <pc:docMk/>
            <pc:sldMk cId="0" sldId="264"/>
            <ac:picMk id="10" creationId="{CE51D9F8-CD2D-4D69-BBD2-7429939BF914}"/>
          </ac:picMkLst>
        </pc:picChg>
        <pc:picChg chg="add mod">
          <ac:chgData name="Pablo Alegria | TEB Sant Andreu" userId="5da1bd60-6c14-4627-994e-e22b4acabd49" providerId="ADAL" clId="{B13B7091-0000-4D80-A29D-06C8F801A7A2}" dt="2021-10-14T16:09:00.801" v="649"/>
          <ac:picMkLst>
            <pc:docMk/>
            <pc:sldMk cId="0" sldId="264"/>
            <ac:picMk id="11" creationId="{0E13F8E2-2ECB-49CC-BF3E-318470B2325F}"/>
          </ac:picMkLst>
        </pc:picChg>
        <pc:picChg chg="add mod">
          <ac:chgData name="Pablo Alegria | TEB Sant Andreu" userId="5da1bd60-6c14-4627-994e-e22b4acabd49" providerId="ADAL" clId="{B13B7091-0000-4D80-A29D-06C8F801A7A2}" dt="2021-10-14T16:09:00.801" v="649"/>
          <ac:picMkLst>
            <pc:docMk/>
            <pc:sldMk cId="0" sldId="264"/>
            <ac:picMk id="12" creationId="{B772027C-8F19-484F-992A-63B5EE7C7F59}"/>
          </ac:picMkLst>
        </pc:picChg>
        <pc:picChg chg="add mod">
          <ac:chgData name="Pablo Alegria | TEB Sant Andreu" userId="5da1bd60-6c14-4627-994e-e22b4acabd49" providerId="ADAL" clId="{B13B7091-0000-4D80-A29D-06C8F801A7A2}" dt="2021-10-14T16:09:00.801" v="649"/>
          <ac:picMkLst>
            <pc:docMk/>
            <pc:sldMk cId="0" sldId="264"/>
            <ac:picMk id="14" creationId="{DF493502-588D-4D72-9EBB-6A38606D8834}"/>
          </ac:picMkLst>
        </pc:picChg>
        <pc:picChg chg="del">
          <ac:chgData name="Pablo Alegria | TEB Sant Andreu" userId="5da1bd60-6c14-4627-994e-e22b4acabd49" providerId="ADAL" clId="{B13B7091-0000-4D80-A29D-06C8F801A7A2}" dt="2021-10-14T16:08:57.156" v="644" actId="478"/>
          <ac:picMkLst>
            <pc:docMk/>
            <pc:sldMk cId="0" sldId="264"/>
            <ac:picMk id="214" creationId="{00000000-0000-0000-0000-000000000000}"/>
          </ac:picMkLst>
        </pc:picChg>
        <pc:picChg chg="del">
          <ac:chgData name="Pablo Alegria | TEB Sant Andreu" userId="5da1bd60-6c14-4627-994e-e22b4acabd49" providerId="ADAL" clId="{B13B7091-0000-4D80-A29D-06C8F801A7A2}" dt="2021-10-14T16:08:57.587" v="645" actId="478"/>
          <ac:picMkLst>
            <pc:docMk/>
            <pc:sldMk cId="0" sldId="264"/>
            <ac:picMk id="215" creationId="{00000000-0000-0000-0000-000000000000}"/>
          </ac:picMkLst>
        </pc:picChg>
        <pc:picChg chg="del">
          <ac:chgData name="Pablo Alegria | TEB Sant Andreu" userId="5da1bd60-6c14-4627-994e-e22b4acabd49" providerId="ADAL" clId="{B13B7091-0000-4D80-A29D-06C8F801A7A2}" dt="2021-10-14T16:08:58.014" v="646" actId="478"/>
          <ac:picMkLst>
            <pc:docMk/>
            <pc:sldMk cId="0" sldId="264"/>
            <ac:picMk id="216" creationId="{00000000-0000-0000-0000-000000000000}"/>
          </ac:picMkLst>
        </pc:picChg>
        <pc:picChg chg="del">
          <ac:chgData name="Pablo Alegria | TEB Sant Andreu" userId="5da1bd60-6c14-4627-994e-e22b4acabd49" providerId="ADAL" clId="{B13B7091-0000-4D80-A29D-06C8F801A7A2}" dt="2021-10-14T16:08:59.837" v="648" actId="478"/>
          <ac:picMkLst>
            <pc:docMk/>
            <pc:sldMk cId="0" sldId="264"/>
            <ac:picMk id="218" creationId="{00000000-0000-0000-0000-000000000000}"/>
          </ac:picMkLst>
        </pc:picChg>
      </pc:sldChg>
    </pc:docChg>
  </pc:docChgLst>
  <pc:docChgLst>
    <pc:chgData name="Pablo Alegria | TEB Sant Andreu" userId="5da1bd60-6c14-4627-994e-e22b4acabd49" providerId="ADAL" clId="{A6F4CF33-DE2A-4267-951F-55488A12072A}"/>
    <pc:docChg chg="undo custSel modSld">
      <pc:chgData name="Pablo Alegria | TEB Sant Andreu" userId="5da1bd60-6c14-4627-994e-e22b4acabd49" providerId="ADAL" clId="{A6F4CF33-DE2A-4267-951F-55488A12072A}" dt="2021-10-13T09:15:22.236" v="202" actId="790"/>
      <pc:docMkLst>
        <pc:docMk/>
      </pc:docMkLst>
      <pc:sldChg chg="modSp mod">
        <pc:chgData name="Pablo Alegria | TEB Sant Andreu" userId="5da1bd60-6c14-4627-994e-e22b4acabd49" providerId="ADAL" clId="{A6F4CF33-DE2A-4267-951F-55488A12072A}" dt="2021-10-13T09:15:22.236" v="202" actId="790"/>
        <pc:sldMkLst>
          <pc:docMk/>
          <pc:sldMk cId="0" sldId="264"/>
        </pc:sldMkLst>
        <pc:spChg chg="mod">
          <ac:chgData name="Pablo Alegria | TEB Sant Andreu" userId="5da1bd60-6c14-4627-994e-e22b4acabd49" providerId="ADAL" clId="{A6F4CF33-DE2A-4267-951F-55488A12072A}" dt="2021-10-13T09:03:20.214" v="192" actId="20577"/>
          <ac:spMkLst>
            <pc:docMk/>
            <pc:sldMk cId="0" sldId="264"/>
            <ac:spMk id="213" creationId="{00000000-0000-0000-0000-000000000000}"/>
          </ac:spMkLst>
        </pc:spChg>
        <pc:spChg chg="mod">
          <ac:chgData name="Pablo Alegria | TEB Sant Andreu" userId="5da1bd60-6c14-4627-994e-e22b4acabd49" providerId="ADAL" clId="{A6F4CF33-DE2A-4267-951F-55488A12072A}" dt="2021-10-13T09:15:22.236" v="202" actId="790"/>
          <ac:spMkLst>
            <pc:docMk/>
            <pc:sldMk cId="0" sldId="264"/>
            <ac:spMk id="217" creationId="{00000000-0000-0000-0000-000000000000}"/>
          </ac:spMkLst>
        </pc:spChg>
        <pc:picChg chg="mod">
          <ac:chgData name="Pablo Alegria | TEB Sant Andreu" userId="5da1bd60-6c14-4627-994e-e22b4acabd49" providerId="ADAL" clId="{A6F4CF33-DE2A-4267-951F-55488A12072A}" dt="2021-10-13T09:03:38.759" v="201" actId="1076"/>
          <ac:picMkLst>
            <pc:docMk/>
            <pc:sldMk cId="0" sldId="264"/>
            <ac:picMk id="218" creationId="{00000000-0000-0000-0000-000000000000}"/>
          </ac:picMkLst>
        </pc:picChg>
      </pc:sldChg>
    </pc:docChg>
  </pc:docChgLst>
  <pc:docChgLst>
    <pc:chgData name="Pablo Alegria | TEB Sant Andreu" userId="5da1bd60-6c14-4627-994e-e22b4acabd49" providerId="ADAL" clId="{93B84B1F-56F7-48F1-8E8E-7EBB054DD907}"/>
    <pc:docChg chg="undo custSel modSld">
      <pc:chgData name="Pablo Alegria | TEB Sant Andreu" userId="5da1bd60-6c14-4627-994e-e22b4acabd49" providerId="ADAL" clId="{93B84B1F-56F7-48F1-8E8E-7EBB054DD907}" dt="2021-10-13T08:33:36.284" v="54" actId="403"/>
      <pc:docMkLst>
        <pc:docMk/>
      </pc:docMkLst>
      <pc:sldChg chg="modSp mod">
        <pc:chgData name="Pablo Alegria | TEB Sant Andreu" userId="5da1bd60-6c14-4627-994e-e22b4acabd49" providerId="ADAL" clId="{93B84B1F-56F7-48F1-8E8E-7EBB054DD907}" dt="2021-10-13T08:32:44.708" v="42" actId="403"/>
        <pc:sldMkLst>
          <pc:docMk/>
          <pc:sldMk cId="0" sldId="260"/>
        </pc:sldMkLst>
        <pc:spChg chg="mod">
          <ac:chgData name="Pablo Alegria | TEB Sant Andreu" userId="5da1bd60-6c14-4627-994e-e22b4acabd49" providerId="ADAL" clId="{93B84B1F-56F7-48F1-8E8E-7EBB054DD907}" dt="2021-10-13T08:32:44.708" v="42" actId="403"/>
          <ac:spMkLst>
            <pc:docMk/>
            <pc:sldMk cId="0" sldId="260"/>
            <ac:spMk id="132" creationId="{00000000-0000-0000-0000-000000000000}"/>
          </ac:spMkLst>
        </pc:spChg>
        <pc:picChg chg="mod">
          <ac:chgData name="Pablo Alegria | TEB Sant Andreu" userId="5da1bd60-6c14-4627-994e-e22b4acabd49" providerId="ADAL" clId="{93B84B1F-56F7-48F1-8E8E-7EBB054DD907}" dt="2021-10-13T08:32:17.728" v="33" actId="1036"/>
          <ac:picMkLst>
            <pc:docMk/>
            <pc:sldMk cId="0" sldId="260"/>
            <ac:picMk id="146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2:17.728" v="33" actId="1036"/>
          <ac:picMkLst>
            <pc:docMk/>
            <pc:sldMk cId="0" sldId="260"/>
            <ac:picMk id="147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2:17.728" v="33" actId="1036"/>
          <ac:picMkLst>
            <pc:docMk/>
            <pc:sldMk cId="0" sldId="260"/>
            <ac:picMk id="148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2:17.728" v="33" actId="1036"/>
          <ac:picMkLst>
            <pc:docMk/>
            <pc:sldMk cId="0" sldId="260"/>
            <ac:picMk id="149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2:17.728" v="33" actId="1036"/>
          <ac:picMkLst>
            <pc:docMk/>
            <pc:sldMk cId="0" sldId="260"/>
            <ac:picMk id="150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2:17.728" v="33" actId="1036"/>
          <ac:picMkLst>
            <pc:docMk/>
            <pc:sldMk cId="0" sldId="260"/>
            <ac:picMk id="151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93B84B1F-56F7-48F1-8E8E-7EBB054DD907}" dt="2021-10-13T08:33:36.284" v="54" actId="403"/>
        <pc:sldMkLst>
          <pc:docMk/>
          <pc:sldMk cId="0" sldId="261"/>
        </pc:sldMkLst>
        <pc:spChg chg="mod">
          <ac:chgData name="Pablo Alegria | TEB Sant Andreu" userId="5da1bd60-6c14-4627-994e-e22b4acabd49" providerId="ADAL" clId="{93B84B1F-56F7-48F1-8E8E-7EBB054DD907}" dt="2021-10-13T08:33:36.284" v="54" actId="403"/>
          <ac:spMkLst>
            <pc:docMk/>
            <pc:sldMk cId="0" sldId="261"/>
            <ac:spMk id="161" creationId="{00000000-0000-0000-0000-000000000000}"/>
          </ac:spMkLst>
        </pc:spChg>
        <pc:spChg chg="mod">
          <ac:chgData name="Pablo Alegria | TEB Sant Andreu" userId="5da1bd60-6c14-4627-994e-e22b4acabd49" providerId="ADAL" clId="{93B84B1F-56F7-48F1-8E8E-7EBB054DD907}" dt="2021-10-13T08:33:15.111" v="50" actId="1076"/>
          <ac:spMkLst>
            <pc:docMk/>
            <pc:sldMk cId="0" sldId="261"/>
            <ac:spMk id="180" creationId="{00000000-0000-0000-0000-000000000000}"/>
          </ac:spMkLst>
        </pc:spChg>
        <pc:spChg chg="mod">
          <ac:chgData name="Pablo Alegria | TEB Sant Andreu" userId="5da1bd60-6c14-4627-994e-e22b4acabd49" providerId="ADAL" clId="{93B84B1F-56F7-48F1-8E8E-7EBB054DD907}" dt="2021-10-13T08:33:15.111" v="50" actId="1076"/>
          <ac:spMkLst>
            <pc:docMk/>
            <pc:sldMk cId="0" sldId="261"/>
            <ac:spMk id="181" creationId="{00000000-0000-0000-0000-000000000000}"/>
          </ac:spMkLst>
        </pc:spChg>
        <pc:spChg chg="mod">
          <ac:chgData name="Pablo Alegria | TEB Sant Andreu" userId="5da1bd60-6c14-4627-994e-e22b4acabd49" providerId="ADAL" clId="{93B84B1F-56F7-48F1-8E8E-7EBB054DD907}" dt="2021-10-13T08:33:15.111" v="50" actId="1076"/>
          <ac:spMkLst>
            <pc:docMk/>
            <pc:sldMk cId="0" sldId="261"/>
            <ac:spMk id="182" creationId="{00000000-0000-0000-0000-000000000000}"/>
          </ac:spMkLst>
        </pc:spChg>
        <pc:picChg chg="mod">
          <ac:chgData name="Pablo Alegria | TEB Sant Andreu" userId="5da1bd60-6c14-4627-994e-e22b4acabd49" providerId="ADAL" clId="{93B84B1F-56F7-48F1-8E8E-7EBB054DD907}" dt="2021-10-13T08:33:31.483" v="52" actId="1076"/>
          <ac:picMkLst>
            <pc:docMk/>
            <pc:sldMk cId="0" sldId="261"/>
            <ac:picMk id="163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3:31.483" v="52" actId="1076"/>
          <ac:picMkLst>
            <pc:docMk/>
            <pc:sldMk cId="0" sldId="261"/>
            <ac:picMk id="164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3:31.483" v="52" actId="1076"/>
          <ac:picMkLst>
            <pc:docMk/>
            <pc:sldMk cId="0" sldId="261"/>
            <ac:picMk id="165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3:31.483" v="52" actId="1076"/>
          <ac:picMkLst>
            <pc:docMk/>
            <pc:sldMk cId="0" sldId="261"/>
            <ac:picMk id="166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3:31.483" v="52" actId="1076"/>
          <ac:picMkLst>
            <pc:docMk/>
            <pc:sldMk cId="0" sldId="261"/>
            <ac:picMk id="167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3:31.483" v="52" actId="1076"/>
          <ac:picMkLst>
            <pc:docMk/>
            <pc:sldMk cId="0" sldId="261"/>
            <ac:picMk id="168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3:31.483" v="52" actId="1076"/>
          <ac:picMkLst>
            <pc:docMk/>
            <pc:sldMk cId="0" sldId="261"/>
            <ac:picMk id="169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3:31.483" v="52" actId="1076"/>
          <ac:picMkLst>
            <pc:docMk/>
            <pc:sldMk cId="0" sldId="261"/>
            <ac:picMk id="170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3:31.483" v="52" actId="1076"/>
          <ac:picMkLst>
            <pc:docMk/>
            <pc:sldMk cId="0" sldId="261"/>
            <ac:picMk id="171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3:31.483" v="52" actId="1076"/>
          <ac:picMkLst>
            <pc:docMk/>
            <pc:sldMk cId="0" sldId="261"/>
            <ac:picMk id="172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3:31.483" v="52" actId="1076"/>
          <ac:picMkLst>
            <pc:docMk/>
            <pc:sldMk cId="0" sldId="261"/>
            <ac:picMk id="173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3:31.483" v="52" actId="1076"/>
          <ac:picMkLst>
            <pc:docMk/>
            <pc:sldMk cId="0" sldId="261"/>
            <ac:picMk id="174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3:31.483" v="52" actId="1076"/>
          <ac:picMkLst>
            <pc:docMk/>
            <pc:sldMk cId="0" sldId="261"/>
            <ac:picMk id="175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3:31.483" v="52" actId="1076"/>
          <ac:picMkLst>
            <pc:docMk/>
            <pc:sldMk cId="0" sldId="261"/>
            <ac:picMk id="176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3:31.483" v="52" actId="1076"/>
          <ac:picMkLst>
            <pc:docMk/>
            <pc:sldMk cId="0" sldId="261"/>
            <ac:picMk id="177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3:31.483" v="52" actId="1076"/>
          <ac:picMkLst>
            <pc:docMk/>
            <pc:sldMk cId="0" sldId="261"/>
            <ac:picMk id="178" creationId="{00000000-0000-0000-0000-000000000000}"/>
          </ac:picMkLst>
        </pc:picChg>
        <pc:picChg chg="mod">
          <ac:chgData name="Pablo Alegria | TEB Sant Andreu" userId="5da1bd60-6c14-4627-994e-e22b4acabd49" providerId="ADAL" clId="{93B84B1F-56F7-48F1-8E8E-7EBB054DD907}" dt="2021-10-13T08:33:31.483" v="52" actId="1076"/>
          <ac:picMkLst>
            <pc:docMk/>
            <pc:sldMk cId="0" sldId="261"/>
            <ac:picMk id="179" creationId="{00000000-0000-0000-0000-000000000000}"/>
          </ac:picMkLst>
        </pc:picChg>
      </pc:sldChg>
    </pc:docChg>
  </pc:docChgLst>
  <pc:docChgLst>
    <pc:chgData name="Pablo Alegria | TEB Sant Andreu" userId="5da1bd60-6c14-4627-994e-e22b4acabd49" providerId="ADAL" clId="{E5DB3F52-2A4A-442A-AEE1-2382687564AC}"/>
    <pc:docChg chg="undo custSel modSld">
      <pc:chgData name="Pablo Alegria | TEB Sant Andreu" userId="5da1bd60-6c14-4627-994e-e22b4acabd49" providerId="ADAL" clId="{E5DB3F52-2A4A-442A-AEE1-2382687564AC}" dt="2021-10-14T15:09:53.042" v="140" actId="1038"/>
      <pc:docMkLst>
        <pc:docMk/>
      </pc:docMkLst>
      <pc:sldChg chg="modSp mod">
        <pc:chgData name="Pablo Alegria | TEB Sant Andreu" userId="5da1bd60-6c14-4627-994e-e22b4acabd49" providerId="ADAL" clId="{E5DB3F52-2A4A-442A-AEE1-2382687564AC}" dt="2021-10-13T09:17:52.151" v="10" actId="1036"/>
        <pc:sldMkLst>
          <pc:docMk/>
          <pc:sldMk cId="0" sldId="258"/>
        </pc:sldMkLst>
        <pc:spChg chg="mod">
          <ac:chgData name="Pablo Alegria | TEB Sant Andreu" userId="5da1bd60-6c14-4627-994e-e22b4acabd49" providerId="ADAL" clId="{E5DB3F52-2A4A-442A-AEE1-2382687564AC}" dt="2021-10-13T09:17:42.685" v="1" actId="404"/>
          <ac:spMkLst>
            <pc:docMk/>
            <pc:sldMk cId="0" sldId="258"/>
            <ac:spMk id="86" creationId="{00000000-0000-0000-0000-000000000000}"/>
          </ac:spMkLst>
        </pc:spChg>
        <pc:picChg chg="mod">
          <ac:chgData name="Pablo Alegria | TEB Sant Andreu" userId="5da1bd60-6c14-4627-994e-e22b4acabd49" providerId="ADAL" clId="{E5DB3F52-2A4A-442A-AEE1-2382687564AC}" dt="2021-10-13T09:17:52.151" v="10" actId="1036"/>
          <ac:picMkLst>
            <pc:docMk/>
            <pc:sldMk cId="0" sldId="258"/>
            <ac:picMk id="96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17:52.151" v="10" actId="1036"/>
          <ac:picMkLst>
            <pc:docMk/>
            <pc:sldMk cId="0" sldId="258"/>
            <ac:picMk id="97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17:52.151" v="10" actId="1036"/>
          <ac:picMkLst>
            <pc:docMk/>
            <pc:sldMk cId="0" sldId="258"/>
            <ac:picMk id="98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17:52.151" v="10" actId="1036"/>
          <ac:picMkLst>
            <pc:docMk/>
            <pc:sldMk cId="0" sldId="258"/>
            <ac:picMk id="99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17:52.151" v="10" actId="1036"/>
          <ac:picMkLst>
            <pc:docMk/>
            <pc:sldMk cId="0" sldId="258"/>
            <ac:picMk id="106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E5DB3F52-2A4A-442A-AEE1-2382687564AC}" dt="2021-10-13T09:18:02.884" v="16" actId="1036"/>
        <pc:sldMkLst>
          <pc:docMk/>
          <pc:sldMk cId="0" sldId="259"/>
        </pc:sldMkLst>
        <pc:picChg chg="mod">
          <ac:chgData name="Pablo Alegria | TEB Sant Andreu" userId="5da1bd60-6c14-4627-994e-e22b4acabd49" providerId="ADAL" clId="{E5DB3F52-2A4A-442A-AEE1-2382687564AC}" dt="2021-10-13T09:18:02.884" v="16" actId="1036"/>
          <ac:picMkLst>
            <pc:docMk/>
            <pc:sldMk cId="0" sldId="259"/>
            <ac:picMk id="118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18:02.884" v="16" actId="1036"/>
          <ac:picMkLst>
            <pc:docMk/>
            <pc:sldMk cId="0" sldId="259"/>
            <ac:picMk id="119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18:02.884" v="16" actId="1036"/>
          <ac:picMkLst>
            <pc:docMk/>
            <pc:sldMk cId="0" sldId="259"/>
            <ac:picMk id="120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18:02.884" v="16" actId="1036"/>
          <ac:picMkLst>
            <pc:docMk/>
            <pc:sldMk cId="0" sldId="259"/>
            <ac:picMk id="121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E5DB3F52-2A4A-442A-AEE1-2382687564AC}" dt="2021-10-13T09:20:48.680" v="88" actId="1035"/>
        <pc:sldMkLst>
          <pc:docMk/>
          <pc:sldMk cId="0" sldId="260"/>
        </pc:sldMkLst>
        <pc:spChg chg="mod">
          <ac:chgData name="Pablo Alegria | TEB Sant Andreu" userId="5da1bd60-6c14-4627-994e-e22b4acabd49" providerId="ADAL" clId="{E5DB3F52-2A4A-442A-AEE1-2382687564AC}" dt="2021-10-13T09:20:25.672" v="69" actId="403"/>
          <ac:spMkLst>
            <pc:docMk/>
            <pc:sldMk cId="0" sldId="260"/>
            <ac:spMk id="132" creationId="{00000000-0000-0000-0000-000000000000}"/>
          </ac:spMkLst>
        </pc:spChg>
        <pc:spChg chg="mod">
          <ac:chgData name="Pablo Alegria | TEB Sant Andreu" userId="5da1bd60-6c14-4627-994e-e22b4acabd49" providerId="ADAL" clId="{E5DB3F52-2A4A-442A-AEE1-2382687564AC}" dt="2021-10-13T09:19:21.901" v="45" actId="1076"/>
          <ac:spMkLst>
            <pc:docMk/>
            <pc:sldMk cId="0" sldId="260"/>
            <ac:spMk id="157" creationId="{00000000-0000-0000-0000-000000000000}"/>
          </ac:spMkLst>
        </pc:spChg>
        <pc:spChg chg="mod">
          <ac:chgData name="Pablo Alegria | TEB Sant Andreu" userId="5da1bd60-6c14-4627-994e-e22b4acabd49" providerId="ADAL" clId="{E5DB3F52-2A4A-442A-AEE1-2382687564AC}" dt="2021-10-13T09:20:42.918" v="87" actId="1036"/>
          <ac:spMkLst>
            <pc:docMk/>
            <pc:sldMk cId="0" sldId="260"/>
            <ac:spMk id="159" creationId="{00000000-0000-0000-0000-000000000000}"/>
          </ac:spMkLst>
        </pc:spChg>
        <pc:spChg chg="mod">
          <ac:chgData name="Pablo Alegria | TEB Sant Andreu" userId="5da1bd60-6c14-4627-994e-e22b4acabd49" providerId="ADAL" clId="{E5DB3F52-2A4A-442A-AEE1-2382687564AC}" dt="2021-10-13T09:20:34.319" v="78" actId="1076"/>
          <ac:spMkLst>
            <pc:docMk/>
            <pc:sldMk cId="0" sldId="260"/>
            <ac:spMk id="160" creationId="{00000000-0000-0000-0000-000000000000}"/>
          </ac:spMkLst>
        </pc:spChg>
        <pc:picChg chg="mod">
          <ac:chgData name="Pablo Alegria | TEB Sant Andreu" userId="5da1bd60-6c14-4627-994e-e22b4acabd49" providerId="ADAL" clId="{E5DB3F52-2A4A-442A-AEE1-2382687564AC}" dt="2021-10-13T09:19:25.527" v="51" actId="1035"/>
          <ac:picMkLst>
            <pc:docMk/>
            <pc:sldMk cId="0" sldId="260"/>
            <ac:picMk id="134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19:25.527" v="51" actId="1035"/>
          <ac:picMkLst>
            <pc:docMk/>
            <pc:sldMk cId="0" sldId="260"/>
            <ac:picMk id="135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19:25.527" v="51" actId="1035"/>
          <ac:picMkLst>
            <pc:docMk/>
            <pc:sldMk cId="0" sldId="260"/>
            <ac:picMk id="136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19:25.527" v="51" actId="1035"/>
          <ac:picMkLst>
            <pc:docMk/>
            <pc:sldMk cId="0" sldId="260"/>
            <ac:picMk id="137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20:48.680" v="88" actId="1035"/>
          <ac:picMkLst>
            <pc:docMk/>
            <pc:sldMk cId="0" sldId="260"/>
            <ac:picMk id="138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20:39.949" v="83" actId="1036"/>
          <ac:picMkLst>
            <pc:docMk/>
            <pc:sldMk cId="0" sldId="260"/>
            <ac:picMk id="139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20:48.680" v="88" actId="1035"/>
          <ac:picMkLst>
            <pc:docMk/>
            <pc:sldMk cId="0" sldId="260"/>
            <ac:picMk id="140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20:48.680" v="88" actId="1035"/>
          <ac:picMkLst>
            <pc:docMk/>
            <pc:sldMk cId="0" sldId="260"/>
            <ac:picMk id="141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20:39.949" v="83" actId="1036"/>
          <ac:picMkLst>
            <pc:docMk/>
            <pc:sldMk cId="0" sldId="260"/>
            <ac:picMk id="142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20:39.949" v="83" actId="1036"/>
          <ac:picMkLst>
            <pc:docMk/>
            <pc:sldMk cId="0" sldId="260"/>
            <ac:picMk id="143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20:39.949" v="83" actId="1036"/>
          <ac:picMkLst>
            <pc:docMk/>
            <pc:sldMk cId="0" sldId="260"/>
            <ac:picMk id="144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20:39.949" v="83" actId="1036"/>
          <ac:picMkLst>
            <pc:docMk/>
            <pc:sldMk cId="0" sldId="260"/>
            <ac:picMk id="145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20:32.327" v="77" actId="1036"/>
          <ac:picMkLst>
            <pc:docMk/>
            <pc:sldMk cId="0" sldId="260"/>
            <ac:picMk id="146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20:32.327" v="77" actId="1036"/>
          <ac:picMkLst>
            <pc:docMk/>
            <pc:sldMk cId="0" sldId="260"/>
            <ac:picMk id="147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20:32.327" v="77" actId="1036"/>
          <ac:picMkLst>
            <pc:docMk/>
            <pc:sldMk cId="0" sldId="260"/>
            <ac:picMk id="148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20:32.327" v="77" actId="1036"/>
          <ac:picMkLst>
            <pc:docMk/>
            <pc:sldMk cId="0" sldId="260"/>
            <ac:picMk id="149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20:32.327" v="77" actId="1036"/>
          <ac:picMkLst>
            <pc:docMk/>
            <pc:sldMk cId="0" sldId="260"/>
            <ac:picMk id="150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3T09:20:32.327" v="77" actId="1036"/>
          <ac:picMkLst>
            <pc:docMk/>
            <pc:sldMk cId="0" sldId="260"/>
            <ac:picMk id="151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E5DB3F52-2A4A-442A-AEE1-2382687564AC}" dt="2021-10-14T15:09:19.782" v="102" actId="1036"/>
        <pc:sldMkLst>
          <pc:docMk/>
          <pc:sldMk cId="0" sldId="261"/>
        </pc:sldMkLst>
        <pc:spChg chg="mod">
          <ac:chgData name="Pablo Alegria | TEB Sant Andreu" userId="5da1bd60-6c14-4627-994e-e22b4acabd49" providerId="ADAL" clId="{E5DB3F52-2A4A-442A-AEE1-2382687564AC}" dt="2021-10-13T09:21:05.871" v="90" actId="403"/>
          <ac:spMkLst>
            <pc:docMk/>
            <pc:sldMk cId="0" sldId="261"/>
            <ac:spMk id="161" creationId="{00000000-0000-0000-0000-000000000000}"/>
          </ac:spMkLst>
        </pc:spChg>
        <pc:picChg chg="mod">
          <ac:chgData name="Pablo Alegria | TEB Sant Andreu" userId="5da1bd60-6c14-4627-994e-e22b4acabd49" providerId="ADAL" clId="{E5DB3F52-2A4A-442A-AEE1-2382687564AC}" dt="2021-10-14T15:09:19.782" v="102" actId="1036"/>
          <ac:picMkLst>
            <pc:docMk/>
            <pc:sldMk cId="0" sldId="261"/>
            <ac:picMk id="175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4T15:09:19.782" v="102" actId="1036"/>
          <ac:picMkLst>
            <pc:docMk/>
            <pc:sldMk cId="0" sldId="261"/>
            <ac:picMk id="176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4T15:09:19.782" v="102" actId="1036"/>
          <ac:picMkLst>
            <pc:docMk/>
            <pc:sldMk cId="0" sldId="261"/>
            <ac:picMk id="177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4T15:09:19.782" v="102" actId="1036"/>
          <ac:picMkLst>
            <pc:docMk/>
            <pc:sldMk cId="0" sldId="261"/>
            <ac:picMk id="178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4T15:09:19.782" v="102" actId="1036"/>
          <ac:picMkLst>
            <pc:docMk/>
            <pc:sldMk cId="0" sldId="261"/>
            <ac:picMk id="179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E5DB3F52-2A4A-442A-AEE1-2382687564AC}" dt="2021-10-14T15:06:24.777" v="98" actId="1035"/>
        <pc:sldMkLst>
          <pc:docMk/>
          <pc:sldMk cId="0" sldId="262"/>
        </pc:sldMkLst>
        <pc:spChg chg="mod">
          <ac:chgData name="Pablo Alegria | TEB Sant Andreu" userId="5da1bd60-6c14-4627-994e-e22b4acabd49" providerId="ADAL" clId="{E5DB3F52-2A4A-442A-AEE1-2382687564AC}" dt="2021-10-14T15:06:19.876" v="95" actId="255"/>
          <ac:spMkLst>
            <pc:docMk/>
            <pc:sldMk cId="0" sldId="262"/>
            <ac:spMk id="183" creationId="{00000000-0000-0000-0000-000000000000}"/>
          </ac:spMkLst>
        </pc:spChg>
        <pc:picChg chg="mod">
          <ac:chgData name="Pablo Alegria | TEB Sant Andreu" userId="5da1bd60-6c14-4627-994e-e22b4acabd49" providerId="ADAL" clId="{E5DB3F52-2A4A-442A-AEE1-2382687564AC}" dt="2021-10-14T15:06:24.777" v="98" actId="1035"/>
          <ac:picMkLst>
            <pc:docMk/>
            <pc:sldMk cId="0" sldId="262"/>
            <ac:picMk id="196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E5DB3F52-2A4A-442A-AEE1-2382687564AC}" dt="2021-10-14T15:09:53.042" v="140" actId="1038"/>
        <pc:sldMkLst>
          <pc:docMk/>
          <pc:sldMk cId="0" sldId="264"/>
        </pc:sldMkLst>
        <pc:picChg chg="mod">
          <ac:chgData name="Pablo Alegria | TEB Sant Andreu" userId="5da1bd60-6c14-4627-994e-e22b4acabd49" providerId="ADAL" clId="{E5DB3F52-2A4A-442A-AEE1-2382687564AC}" dt="2021-10-14T15:09:53.042" v="140" actId="1038"/>
          <ac:picMkLst>
            <pc:docMk/>
            <pc:sldMk cId="0" sldId="264"/>
            <ac:picMk id="214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4T15:09:48.032" v="139" actId="1036"/>
          <ac:picMkLst>
            <pc:docMk/>
            <pc:sldMk cId="0" sldId="264"/>
            <ac:picMk id="215" creationId="{00000000-0000-0000-0000-000000000000}"/>
          </ac:picMkLst>
        </pc:picChg>
        <pc:picChg chg="mod">
          <ac:chgData name="Pablo Alegria | TEB Sant Andreu" userId="5da1bd60-6c14-4627-994e-e22b4acabd49" providerId="ADAL" clId="{E5DB3F52-2A4A-442A-AEE1-2382687564AC}" dt="2021-10-14T15:09:48.032" v="139" actId="1036"/>
          <ac:picMkLst>
            <pc:docMk/>
            <pc:sldMk cId="0" sldId="264"/>
            <ac:picMk id="216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desplazar la diapositiva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s-ES" sz="2000" b="0" strike="noStrike" spc="-1">
                <a:latin typeface="Arial"/>
              </a:rPr>
              <a:t>Pulse para editar el formato de las notas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s-ES" sz="1400" b="0" strike="noStrike" spc="-1">
                <a:latin typeface="Times New Roman"/>
              </a:rPr>
              <a:t>&lt;cabecera&gt;</a:t>
            </a:r>
          </a:p>
        </p:txBody>
      </p:sp>
      <p:sp>
        <p:nvSpPr>
          <p:cNvPr id="79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s-ES" sz="1400" b="0" strike="noStrike" spc="-1">
                <a:latin typeface="Times New Roman"/>
              </a:rPr>
              <a:t>&lt;fecha/hora&gt;</a:t>
            </a:r>
          </a:p>
        </p:txBody>
      </p:sp>
      <p:sp>
        <p:nvSpPr>
          <p:cNvPr id="80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s-ES" sz="1400" b="0" strike="noStrike" spc="-1">
                <a:latin typeface="Times New Roman"/>
              </a:rPr>
              <a:t>&lt;pie de página&gt;</a:t>
            </a:r>
          </a:p>
        </p:txBody>
      </p:sp>
      <p:sp>
        <p:nvSpPr>
          <p:cNvPr id="81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A63FE355-62C0-4C97-8AAD-C62840F19DD5}" type="slidenum">
              <a:rPr lang="es-ES" sz="1400" b="0" strike="noStrike" spc="-1">
                <a:latin typeface="Times New Roman"/>
              </a:rPr>
              <a:t>‹Nº›</a:t>
            </a:fld>
            <a:endParaRPr lang="es-E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</p:spPr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000" b="0" strike="noStrike" spc="-1">
              <a:latin typeface="Arial"/>
            </a:endParaRPr>
          </a:p>
        </p:txBody>
      </p:sp>
      <p:sp>
        <p:nvSpPr>
          <p:cNvPr id="221" name="3 Marcador de número de diapositiva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CB188598-18D6-4B41-B2C0-57FCF7072A04}" type="slidenum">
              <a:rPr lang="es-E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s-E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</p:spPr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000" b="0" strike="noStrike" spc="-1">
              <a:latin typeface="Arial"/>
            </a:endParaRPr>
          </a:p>
        </p:txBody>
      </p:sp>
      <p:sp>
        <p:nvSpPr>
          <p:cNvPr id="224" name="3 Marcador de número de diapositiva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E50B740-121D-4071-84E9-B6B103DE2A46}" type="slidenum">
              <a:rPr lang="es-E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s-E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6.png"/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12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16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0.png"/><Relationship Id="rId2" Type="http://schemas.openxmlformats.org/officeDocument/2006/relationships/image" Target="../media/image4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11" Type="http://schemas.openxmlformats.org/officeDocument/2006/relationships/image" Target="../media/image35.png"/><Relationship Id="rId5" Type="http://schemas.openxmlformats.org/officeDocument/2006/relationships/image" Target="../media/image30.png"/><Relationship Id="rId15" Type="http://schemas.openxmlformats.org/officeDocument/2006/relationships/image" Target="../media/image38.pn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Relationship Id="rId1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44.png"/><Relationship Id="rId12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8.png"/><Relationship Id="rId3" Type="http://schemas.openxmlformats.org/officeDocument/2006/relationships/image" Target="../media/image4.png"/><Relationship Id="rId7" Type="http://schemas.openxmlformats.org/officeDocument/2006/relationships/image" Target="../media/image53.png"/><Relationship Id="rId12" Type="http://schemas.openxmlformats.org/officeDocument/2006/relationships/image" Target="../media/image5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11" Type="http://schemas.openxmlformats.org/officeDocument/2006/relationships/image" Target="../media/image9.png"/><Relationship Id="rId5" Type="http://schemas.openxmlformats.org/officeDocument/2006/relationships/image" Target="../media/image34.png"/><Relationship Id="rId10" Type="http://schemas.openxmlformats.org/officeDocument/2006/relationships/image" Target="../media/image56.png"/><Relationship Id="rId4" Type="http://schemas.openxmlformats.org/officeDocument/2006/relationships/image" Target="../media/image52.png"/><Relationship Id="rId9" Type="http://schemas.openxmlformats.org/officeDocument/2006/relationships/image" Target="../media/image55.png"/><Relationship Id="rId14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openxmlformats.org/officeDocument/2006/relationships/image" Target="../media/image41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B1E04122-69E9-439E-9B20-CE0557A024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22" y="302455"/>
            <a:ext cx="7388352" cy="4572000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850C5931-67C4-4CC6-B9C7-D98C07A09A3C}"/>
              </a:ext>
            </a:extLst>
          </p:cNvPr>
          <p:cNvSpPr/>
          <p:nvPr/>
        </p:nvSpPr>
        <p:spPr>
          <a:xfrm>
            <a:off x="1158395" y="4951829"/>
            <a:ext cx="7113407" cy="1347371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90000" bIns="4500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s-ES" sz="2400" b="1" spc="-1" dirty="0">
                <a:solidFill>
                  <a:srgbClr val="000000"/>
                </a:solidFill>
                <a:latin typeface="Verdana"/>
                <a:ea typeface="Verdana"/>
              </a:rPr>
              <a:t>GUÍA PARA VIAJAR</a:t>
            </a:r>
          </a:p>
          <a:p>
            <a:pPr algn="ctr">
              <a:lnSpc>
                <a:spcPct val="130000"/>
              </a:lnSpc>
            </a:pPr>
            <a:r>
              <a:rPr lang="es-ES" sz="2400" b="1" strike="noStrike" spc="-1" dirty="0">
                <a:solidFill>
                  <a:srgbClr val="000000"/>
                </a:solidFill>
                <a:latin typeface="Verdana"/>
                <a:ea typeface="Verdana"/>
              </a:rPr>
              <a:t>EN AUTOBÚS CON BILLETE SENCILLO</a:t>
            </a:r>
            <a:endParaRPr lang="es-ES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1 Título"/>
          <p:cNvSpPr/>
          <p:nvPr/>
        </p:nvSpPr>
        <p:spPr>
          <a:xfrm>
            <a:off x="810000" y="692640"/>
            <a:ext cx="7220160" cy="115056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3400" b="1" strike="noStrike" spc="-1" dirty="0">
                <a:solidFill>
                  <a:srgbClr val="000000"/>
                </a:solidFill>
                <a:latin typeface="Verdana"/>
                <a:ea typeface="Verdana"/>
              </a:rPr>
              <a:t>Instrucciones de uso</a:t>
            </a:r>
            <a:endParaRPr lang="es-ES" sz="3400" b="0" strike="noStrike" spc="-1" dirty="0">
              <a:latin typeface="Arial"/>
            </a:endParaRPr>
          </a:p>
        </p:txBody>
      </p:sp>
      <p:sp>
        <p:nvSpPr>
          <p:cNvPr id="84" name="4 CuadroTexto"/>
          <p:cNvSpPr/>
          <p:nvPr/>
        </p:nvSpPr>
        <p:spPr>
          <a:xfrm>
            <a:off x="755640" y="2205000"/>
            <a:ext cx="8495640" cy="339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indent="-456120">
              <a:lnSpc>
                <a:spcPct val="130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ESTA GUÍA TE SERVIRÁ PARA VIAJAR EN AUTOBÚS CON BILLETE SENCILLO                                           DE MANERA MÁS AUTÓNOMA Y SEGURA.                                                                                QUIZÁS TENGAS QUE UTILIZARLA CON LA AYUDA DE UNA PERSONA DE APOYO.</a:t>
            </a:r>
          </a:p>
          <a:p>
            <a:pPr marL="457200" indent="-45612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Font typeface="Calibri"/>
              <a:buAutoNum type="arabicPeriod"/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ESTA GUÍA ESTÁ EN FORMATO EDITABLE PARA QUE LA ADAPTES                                                   A TUS NECESIDADES. PUEDES CAMBIARLA, REDUCIRLA O AMPLIARLA.</a:t>
            </a:r>
          </a:p>
          <a:p>
            <a:pPr marL="457200" indent="-45612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Font typeface="Calibri"/>
              <a:buAutoNum type="arabicPeriod"/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PUEDES IMPRIMIR TODA LA GUÍA O SOLO UNA PARTE                                                                                  Y LLEVARLA CONTIGO DURANTE EL VIAJE EN AUTOBÚS.                                                             TAMBIÉN PUEDES LLEVAR LA GUÍA EN LA PANTALLA DEL MÓVIL O TABLETA.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85" name="4 Marcador de número de diapositiva"/>
          <p:cNvSpPr/>
          <p:nvPr/>
        </p:nvSpPr>
        <p:spPr>
          <a:xfrm>
            <a:off x="639144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 </a:t>
            </a:r>
            <a:fld id="{887D13DA-1062-4D93-948A-3FE0FFB115C9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2</a:t>
            </a:fld>
            <a:endParaRPr lang="es-ES" sz="1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2 Marcador de contenido"/>
          <p:cNvSpPr/>
          <p:nvPr/>
        </p:nvSpPr>
        <p:spPr>
          <a:xfrm>
            <a:off x="720000" y="597240"/>
            <a:ext cx="7744680" cy="552204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36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 HOY  IRÉ  EN AUTOBÚS.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30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PREPARO EL DINERO PARA EL BILLETE: 1 EURO Y 45 CÉNTIMOS.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VOY A LA PARADA DEL AUTOBÚS.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0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pc="-1" dirty="0">
                <a:solidFill>
                  <a:srgbClr val="000000"/>
                </a:solidFill>
                <a:latin typeface="Verdana"/>
                <a:ea typeface="Calibri"/>
              </a:rPr>
              <a:t>EN</a:t>
            </a: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 LA PARADA ESPERO EL AUTOBÚS SENTADO O DE PIE.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87" name="4 Marcador de número de diapositiva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766F3682-3E0F-4CF0-8B7E-F465AE8B8BE1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3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88" name="Imagen 38"/>
          <p:cNvPicPr/>
          <p:nvPr/>
        </p:nvPicPr>
        <p:blipFill>
          <a:blip r:embed="rId2"/>
          <a:stretch/>
        </p:blipFill>
        <p:spPr>
          <a:xfrm>
            <a:off x="827640" y="877041"/>
            <a:ext cx="570600" cy="570600"/>
          </a:xfrm>
          <a:prstGeom prst="rect">
            <a:avLst/>
          </a:prstGeom>
          <a:ln w="0">
            <a:noFill/>
          </a:ln>
        </p:spPr>
      </p:pic>
      <p:pic>
        <p:nvPicPr>
          <p:cNvPr id="89" name="Imagen 39"/>
          <p:cNvPicPr/>
          <p:nvPr/>
        </p:nvPicPr>
        <p:blipFill>
          <a:blip r:embed="rId3"/>
          <a:stretch/>
        </p:blipFill>
        <p:spPr>
          <a:xfrm>
            <a:off x="1599258" y="749241"/>
            <a:ext cx="626400" cy="626400"/>
          </a:xfrm>
          <a:prstGeom prst="rect">
            <a:avLst/>
          </a:prstGeom>
          <a:ln w="0">
            <a:noFill/>
          </a:ln>
        </p:spPr>
      </p:pic>
      <p:pic>
        <p:nvPicPr>
          <p:cNvPr id="90" name="Imagen 40"/>
          <p:cNvPicPr/>
          <p:nvPr/>
        </p:nvPicPr>
        <p:blipFill>
          <a:blip r:embed="rId4"/>
          <a:srcRect t="7692" b="22591"/>
          <a:stretch/>
        </p:blipFill>
        <p:spPr>
          <a:xfrm>
            <a:off x="2440275" y="757521"/>
            <a:ext cx="888120" cy="618480"/>
          </a:xfrm>
          <a:prstGeom prst="rect">
            <a:avLst/>
          </a:prstGeom>
          <a:ln w="0">
            <a:noFill/>
          </a:ln>
        </p:spPr>
      </p:pic>
      <p:pic>
        <p:nvPicPr>
          <p:cNvPr id="91" name="Imagen 46"/>
          <p:cNvPicPr/>
          <p:nvPr/>
        </p:nvPicPr>
        <p:blipFill>
          <a:blip r:embed="rId5"/>
          <a:stretch/>
        </p:blipFill>
        <p:spPr>
          <a:xfrm>
            <a:off x="1384920" y="2377579"/>
            <a:ext cx="570600" cy="570600"/>
          </a:xfrm>
          <a:prstGeom prst="rect">
            <a:avLst/>
          </a:prstGeom>
          <a:ln w="0">
            <a:noFill/>
          </a:ln>
        </p:spPr>
      </p:pic>
      <p:pic>
        <p:nvPicPr>
          <p:cNvPr id="92" name="Imagen 47"/>
          <p:cNvPicPr/>
          <p:nvPr/>
        </p:nvPicPr>
        <p:blipFill>
          <a:blip r:embed="rId6"/>
          <a:stretch/>
        </p:blipFill>
        <p:spPr>
          <a:xfrm>
            <a:off x="827640" y="2340859"/>
            <a:ext cx="569520" cy="569520"/>
          </a:xfrm>
          <a:prstGeom prst="rect">
            <a:avLst/>
          </a:prstGeom>
          <a:ln w="0">
            <a:noFill/>
          </a:ln>
        </p:spPr>
      </p:pic>
      <p:pic>
        <p:nvPicPr>
          <p:cNvPr id="93" name="Picture 13"/>
          <p:cNvPicPr/>
          <p:nvPr/>
        </p:nvPicPr>
        <p:blipFill>
          <a:blip r:embed="rId7"/>
          <a:stretch/>
        </p:blipFill>
        <p:spPr>
          <a:xfrm>
            <a:off x="829080" y="3679340"/>
            <a:ext cx="641160" cy="641160"/>
          </a:xfrm>
          <a:prstGeom prst="rect">
            <a:avLst/>
          </a:prstGeom>
          <a:ln w="0">
            <a:noFill/>
          </a:ln>
        </p:spPr>
      </p:pic>
      <p:pic>
        <p:nvPicPr>
          <p:cNvPr id="94" name="Imagen 50"/>
          <p:cNvPicPr/>
          <p:nvPr/>
        </p:nvPicPr>
        <p:blipFill>
          <a:blip r:embed="rId8"/>
          <a:stretch/>
        </p:blipFill>
        <p:spPr>
          <a:xfrm>
            <a:off x="2176200" y="3679340"/>
            <a:ext cx="594360" cy="594360"/>
          </a:xfrm>
          <a:prstGeom prst="rect">
            <a:avLst/>
          </a:prstGeom>
          <a:ln w="0">
            <a:noFill/>
          </a:ln>
        </p:spPr>
      </p:pic>
      <p:pic>
        <p:nvPicPr>
          <p:cNvPr id="95" name="Imagen 52"/>
          <p:cNvPicPr/>
          <p:nvPr/>
        </p:nvPicPr>
        <p:blipFill>
          <a:blip r:embed="rId4"/>
          <a:srcRect t="7692" b="22591"/>
          <a:stretch/>
        </p:blipFill>
        <p:spPr>
          <a:xfrm>
            <a:off x="3620160" y="3685820"/>
            <a:ext cx="888120" cy="618480"/>
          </a:xfrm>
          <a:prstGeom prst="rect">
            <a:avLst/>
          </a:prstGeom>
          <a:ln w="0">
            <a:noFill/>
          </a:ln>
        </p:spPr>
      </p:pic>
      <p:pic>
        <p:nvPicPr>
          <p:cNvPr id="96" name="Imagen 59"/>
          <p:cNvPicPr/>
          <p:nvPr/>
        </p:nvPicPr>
        <p:blipFill>
          <a:blip r:embed="rId8"/>
          <a:stretch/>
        </p:blipFill>
        <p:spPr>
          <a:xfrm>
            <a:off x="1471680" y="4974510"/>
            <a:ext cx="594360" cy="594360"/>
          </a:xfrm>
          <a:prstGeom prst="rect">
            <a:avLst/>
          </a:prstGeom>
          <a:ln w="0">
            <a:noFill/>
          </a:ln>
        </p:spPr>
      </p:pic>
      <p:pic>
        <p:nvPicPr>
          <p:cNvPr id="97" name="Imagen 61"/>
          <p:cNvPicPr/>
          <p:nvPr/>
        </p:nvPicPr>
        <p:blipFill>
          <a:blip r:embed="rId9"/>
          <a:stretch/>
        </p:blipFill>
        <p:spPr>
          <a:xfrm>
            <a:off x="2546640" y="5030310"/>
            <a:ext cx="554760" cy="554760"/>
          </a:xfrm>
          <a:prstGeom prst="rect">
            <a:avLst/>
          </a:prstGeom>
          <a:ln w="0">
            <a:noFill/>
          </a:ln>
        </p:spPr>
      </p:pic>
      <p:pic>
        <p:nvPicPr>
          <p:cNvPr id="98" name="Imagen 62"/>
          <p:cNvPicPr/>
          <p:nvPr/>
        </p:nvPicPr>
        <p:blipFill>
          <a:blip r:embed="rId10"/>
          <a:stretch/>
        </p:blipFill>
        <p:spPr>
          <a:xfrm>
            <a:off x="6259320" y="5011866"/>
            <a:ext cx="586440" cy="586440"/>
          </a:xfrm>
          <a:prstGeom prst="rect">
            <a:avLst/>
          </a:prstGeom>
          <a:ln w="0">
            <a:noFill/>
          </a:ln>
        </p:spPr>
      </p:pic>
      <p:pic>
        <p:nvPicPr>
          <p:cNvPr id="99" name="Imagen 63"/>
          <p:cNvPicPr/>
          <p:nvPr/>
        </p:nvPicPr>
        <p:blipFill>
          <a:blip r:embed="rId11"/>
          <a:stretch/>
        </p:blipFill>
        <p:spPr>
          <a:xfrm>
            <a:off x="5007352" y="5030310"/>
            <a:ext cx="586440" cy="586440"/>
          </a:xfrm>
          <a:prstGeom prst="rect">
            <a:avLst/>
          </a:prstGeom>
          <a:ln w="0">
            <a:noFill/>
          </a:ln>
        </p:spPr>
      </p:pic>
      <p:pic>
        <p:nvPicPr>
          <p:cNvPr id="100" name="Imagen 64"/>
          <p:cNvPicPr/>
          <p:nvPr/>
        </p:nvPicPr>
        <p:blipFill>
          <a:blip r:embed="rId12"/>
          <a:stretch/>
        </p:blipFill>
        <p:spPr>
          <a:xfrm>
            <a:off x="2514600" y="2381539"/>
            <a:ext cx="498960" cy="498960"/>
          </a:xfrm>
          <a:prstGeom prst="rect">
            <a:avLst/>
          </a:prstGeom>
          <a:ln w="0">
            <a:noFill/>
          </a:ln>
        </p:spPr>
      </p:pic>
      <p:pic>
        <p:nvPicPr>
          <p:cNvPr id="101" name="Imagen 66"/>
          <p:cNvPicPr/>
          <p:nvPr/>
        </p:nvPicPr>
        <p:blipFill>
          <a:blip r:embed="rId13"/>
          <a:stretch/>
        </p:blipFill>
        <p:spPr>
          <a:xfrm>
            <a:off x="5352120" y="2476579"/>
            <a:ext cx="372600" cy="372600"/>
          </a:xfrm>
          <a:prstGeom prst="rect">
            <a:avLst/>
          </a:prstGeom>
          <a:ln w="0">
            <a:noFill/>
          </a:ln>
        </p:spPr>
      </p:pic>
      <p:pic>
        <p:nvPicPr>
          <p:cNvPr id="102" name="Imagen 67"/>
          <p:cNvPicPr/>
          <p:nvPr/>
        </p:nvPicPr>
        <p:blipFill>
          <a:blip r:embed="rId14"/>
          <a:srcRect l="5898" t="7864"/>
          <a:stretch/>
        </p:blipFill>
        <p:spPr>
          <a:xfrm>
            <a:off x="6378840" y="2489539"/>
            <a:ext cx="379440" cy="371160"/>
          </a:xfrm>
          <a:prstGeom prst="rect">
            <a:avLst/>
          </a:prstGeom>
          <a:ln w="0">
            <a:noFill/>
          </a:ln>
        </p:spPr>
      </p:pic>
      <p:pic>
        <p:nvPicPr>
          <p:cNvPr id="103" name="Imagen 68"/>
          <p:cNvPicPr/>
          <p:nvPr/>
        </p:nvPicPr>
        <p:blipFill>
          <a:blip r:embed="rId14"/>
          <a:srcRect l="5898" t="7864"/>
          <a:stretch/>
        </p:blipFill>
        <p:spPr>
          <a:xfrm>
            <a:off x="5873400" y="2478019"/>
            <a:ext cx="379440" cy="371160"/>
          </a:xfrm>
          <a:prstGeom prst="rect">
            <a:avLst/>
          </a:prstGeom>
          <a:ln w="0">
            <a:noFill/>
          </a:ln>
        </p:spPr>
      </p:pic>
      <p:pic>
        <p:nvPicPr>
          <p:cNvPr id="104" name="Imagen 69"/>
          <p:cNvPicPr/>
          <p:nvPr/>
        </p:nvPicPr>
        <p:blipFill>
          <a:blip r:embed="rId15"/>
          <a:srcRect l="10750" t="6250" r="10917" b="3667"/>
          <a:stretch/>
        </p:blipFill>
        <p:spPr>
          <a:xfrm>
            <a:off x="6938280" y="2461459"/>
            <a:ext cx="336960" cy="387720"/>
          </a:xfrm>
          <a:prstGeom prst="rect">
            <a:avLst/>
          </a:prstGeom>
          <a:ln w="0">
            <a:noFill/>
          </a:ln>
        </p:spPr>
      </p:pic>
      <p:pic>
        <p:nvPicPr>
          <p:cNvPr id="105" name="Imagen 70"/>
          <p:cNvPicPr/>
          <p:nvPr/>
        </p:nvPicPr>
        <p:blipFill>
          <a:blip r:embed="rId16"/>
          <a:srcRect l="6331" t="25813" r="81104" b="59650"/>
          <a:stretch/>
        </p:blipFill>
        <p:spPr>
          <a:xfrm>
            <a:off x="4126320" y="2459659"/>
            <a:ext cx="689400" cy="430920"/>
          </a:xfrm>
          <a:prstGeom prst="rect">
            <a:avLst/>
          </a:prstGeom>
          <a:ln w="0">
            <a:noFill/>
          </a:ln>
        </p:spPr>
      </p:pic>
      <p:pic>
        <p:nvPicPr>
          <p:cNvPr id="106" name="Imagen 28"/>
          <p:cNvPicPr/>
          <p:nvPr/>
        </p:nvPicPr>
        <p:blipFill>
          <a:blip r:embed="rId4"/>
          <a:srcRect t="7692" b="22591"/>
          <a:stretch/>
        </p:blipFill>
        <p:spPr>
          <a:xfrm>
            <a:off x="3582000" y="4980990"/>
            <a:ext cx="888120" cy="618480"/>
          </a:xfrm>
          <a:prstGeom prst="rect">
            <a:avLst/>
          </a:prstGeom>
          <a:ln w="0">
            <a:noFill/>
          </a:ln>
        </p:spPr>
      </p:pic>
      <p:sp>
        <p:nvSpPr>
          <p:cNvPr id="107" name="Conector recto 23"/>
          <p:cNvSpPr/>
          <p:nvPr/>
        </p:nvSpPr>
        <p:spPr>
          <a:xfrm>
            <a:off x="714240" y="2069834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8" name="Conector recto 24"/>
          <p:cNvSpPr/>
          <p:nvPr/>
        </p:nvSpPr>
        <p:spPr>
          <a:xfrm>
            <a:off x="714240" y="3499340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9" name="Conector recto 25"/>
          <p:cNvSpPr/>
          <p:nvPr/>
        </p:nvSpPr>
        <p:spPr>
          <a:xfrm>
            <a:off x="714240" y="4797000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2 Marcador de contenido"/>
          <p:cNvSpPr/>
          <p:nvPr/>
        </p:nvSpPr>
        <p:spPr>
          <a:xfrm>
            <a:off x="698040" y="576360"/>
            <a:ext cx="7761240" cy="547092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500"/>
          </a:bodyPr>
          <a:lstStyle/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10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MIRO EL NÚMERO DE AUTOBÚS AL QUE HE DE SUBIR. 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6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CUANDO VEO EL AUTOBÚS LEVANTO EL BRAZO PARA QUE PARE.</a:t>
            </a: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24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  </a:t>
            </a:r>
            <a:endParaRPr lang="es-ES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EL AUTOBÚS SE PARA Y ABRE LAS PUERTAS. 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LAS PERSONAS POR ORDEN SUBIMOS AL AUTOBÚS.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36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</p:txBody>
      </p:sp>
      <p:sp>
        <p:nvSpPr>
          <p:cNvPr id="111" name="4 Marcador de número de diapositiva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1FA409F3-D4C9-4CD4-8617-80F519DA18B3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4</a:t>
            </a:fld>
            <a:endParaRPr lang="es-ES" sz="1200" b="0" strike="noStrike" spc="-1">
              <a:latin typeface="Arial"/>
            </a:endParaRPr>
          </a:p>
        </p:txBody>
      </p:sp>
      <p:sp>
        <p:nvSpPr>
          <p:cNvPr id="129" name="Conector recto 34"/>
          <p:cNvSpPr/>
          <p:nvPr/>
        </p:nvSpPr>
        <p:spPr>
          <a:xfrm>
            <a:off x="714240" y="1992683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0" name="Conector recto 35"/>
          <p:cNvSpPr/>
          <p:nvPr/>
        </p:nvSpPr>
        <p:spPr>
          <a:xfrm>
            <a:off x="714240" y="3386796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1" name="Conector recto 36"/>
          <p:cNvSpPr/>
          <p:nvPr/>
        </p:nvSpPr>
        <p:spPr>
          <a:xfrm>
            <a:off x="714240" y="4725000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4" name="Imagen 16">
            <a:extLst>
              <a:ext uri="{FF2B5EF4-FFF2-40B4-BE49-F238E27FC236}">
                <a16:creationId xmlns:a16="http://schemas.microsoft.com/office/drawing/2014/main" id="{6FF86B66-3ABC-44D3-BB98-A9781D5324A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878813" y="2152564"/>
            <a:ext cx="571320" cy="618840"/>
          </a:xfrm>
          <a:prstGeom prst="rect">
            <a:avLst/>
          </a:prstGeom>
          <a:ln w="0">
            <a:noFill/>
          </a:ln>
        </p:spPr>
      </p:pic>
      <p:pic>
        <p:nvPicPr>
          <p:cNvPr id="25" name="Imagen 17">
            <a:extLst>
              <a:ext uri="{FF2B5EF4-FFF2-40B4-BE49-F238E27FC236}">
                <a16:creationId xmlns:a16="http://schemas.microsoft.com/office/drawing/2014/main" id="{A781A6CF-17C1-407B-8A73-866BA6FE5693}"/>
              </a:ext>
            </a:extLst>
          </p:cNvPr>
          <p:cNvPicPr/>
          <p:nvPr/>
        </p:nvPicPr>
        <p:blipFill>
          <a:blip r:embed="rId3"/>
          <a:srcRect t="7692" b="22591"/>
          <a:stretch/>
        </p:blipFill>
        <p:spPr>
          <a:xfrm>
            <a:off x="2868453" y="2152564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26" name="Imagen 18">
            <a:extLst>
              <a:ext uri="{FF2B5EF4-FFF2-40B4-BE49-F238E27FC236}">
                <a16:creationId xmlns:a16="http://schemas.microsoft.com/office/drawing/2014/main" id="{58E13ED7-5E45-48E1-B734-F00C401839B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692821" y="2180700"/>
            <a:ext cx="546840" cy="546840"/>
          </a:xfrm>
          <a:prstGeom prst="rect">
            <a:avLst/>
          </a:prstGeom>
          <a:ln w="0">
            <a:noFill/>
          </a:ln>
        </p:spPr>
      </p:pic>
      <p:pic>
        <p:nvPicPr>
          <p:cNvPr id="27" name="Imagen 20">
            <a:extLst>
              <a:ext uri="{FF2B5EF4-FFF2-40B4-BE49-F238E27FC236}">
                <a16:creationId xmlns:a16="http://schemas.microsoft.com/office/drawing/2014/main" id="{ADCF4E0D-BF36-4100-BBD3-975599B839F3}"/>
              </a:ext>
            </a:extLst>
          </p:cNvPr>
          <p:cNvPicPr/>
          <p:nvPr/>
        </p:nvPicPr>
        <p:blipFill>
          <a:blip r:embed="rId3"/>
          <a:srcRect t="7692" b="22591"/>
          <a:stretch/>
        </p:blipFill>
        <p:spPr>
          <a:xfrm>
            <a:off x="1043640" y="3488580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28" name="Imagen 21">
            <a:extLst>
              <a:ext uri="{FF2B5EF4-FFF2-40B4-BE49-F238E27FC236}">
                <a16:creationId xmlns:a16="http://schemas.microsoft.com/office/drawing/2014/main" id="{D38B04AA-DC3B-4C71-9DD6-9CEA11C92B69}"/>
              </a:ext>
            </a:extLst>
          </p:cNvPr>
          <p:cNvPicPr/>
          <p:nvPr/>
        </p:nvPicPr>
        <p:blipFill>
          <a:blip r:embed="rId5"/>
          <a:stretch/>
        </p:blipFill>
        <p:spPr>
          <a:xfrm flipH="1">
            <a:off x="2584751" y="3437460"/>
            <a:ext cx="705600" cy="669600"/>
          </a:xfrm>
          <a:prstGeom prst="rect">
            <a:avLst/>
          </a:prstGeom>
          <a:ln w="0">
            <a:noFill/>
          </a:ln>
        </p:spPr>
      </p:pic>
      <p:pic>
        <p:nvPicPr>
          <p:cNvPr id="29" name="Imagen 22">
            <a:extLst>
              <a:ext uri="{FF2B5EF4-FFF2-40B4-BE49-F238E27FC236}">
                <a16:creationId xmlns:a16="http://schemas.microsoft.com/office/drawing/2014/main" id="{8377A716-9747-46C7-AEDF-C353676E0C71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942983" y="3551940"/>
            <a:ext cx="555120" cy="555120"/>
          </a:xfrm>
          <a:prstGeom prst="rect">
            <a:avLst/>
          </a:prstGeom>
          <a:ln w="0">
            <a:noFill/>
          </a:ln>
        </p:spPr>
      </p:pic>
      <p:pic>
        <p:nvPicPr>
          <p:cNvPr id="30" name="Imagen 23">
            <a:extLst>
              <a:ext uri="{FF2B5EF4-FFF2-40B4-BE49-F238E27FC236}">
                <a16:creationId xmlns:a16="http://schemas.microsoft.com/office/drawing/2014/main" id="{290A1D76-F262-43EA-B08D-702DAC71BDEE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1480320" y="4913017"/>
            <a:ext cx="642240" cy="642240"/>
          </a:xfrm>
          <a:prstGeom prst="rect">
            <a:avLst/>
          </a:prstGeom>
          <a:ln w="0">
            <a:noFill/>
          </a:ln>
        </p:spPr>
      </p:pic>
      <p:pic>
        <p:nvPicPr>
          <p:cNvPr id="31" name="Imagen 24">
            <a:extLst>
              <a:ext uri="{FF2B5EF4-FFF2-40B4-BE49-F238E27FC236}">
                <a16:creationId xmlns:a16="http://schemas.microsoft.com/office/drawing/2014/main" id="{5A24DC6F-6411-4716-B092-D3A066D441DE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2932976" y="4897177"/>
            <a:ext cx="658080" cy="658080"/>
          </a:xfrm>
          <a:prstGeom prst="rect">
            <a:avLst/>
          </a:prstGeom>
          <a:ln w="0">
            <a:noFill/>
          </a:ln>
        </p:spPr>
      </p:pic>
      <p:pic>
        <p:nvPicPr>
          <p:cNvPr id="32" name="Imagen 25">
            <a:extLst>
              <a:ext uri="{FF2B5EF4-FFF2-40B4-BE49-F238E27FC236}">
                <a16:creationId xmlns:a16="http://schemas.microsoft.com/office/drawing/2014/main" id="{883924CC-D89A-4511-8384-F2C5A868A714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4238476" y="4921297"/>
            <a:ext cx="633960" cy="633960"/>
          </a:xfrm>
          <a:prstGeom prst="rect">
            <a:avLst/>
          </a:prstGeom>
          <a:ln w="0">
            <a:noFill/>
          </a:ln>
        </p:spPr>
      </p:pic>
      <p:pic>
        <p:nvPicPr>
          <p:cNvPr id="33" name="Imagen 26">
            <a:extLst>
              <a:ext uri="{FF2B5EF4-FFF2-40B4-BE49-F238E27FC236}">
                <a16:creationId xmlns:a16="http://schemas.microsoft.com/office/drawing/2014/main" id="{78611CA2-9503-423B-B009-408125D9E87A}"/>
              </a:ext>
            </a:extLst>
          </p:cNvPr>
          <p:cNvPicPr/>
          <p:nvPr/>
        </p:nvPicPr>
        <p:blipFill>
          <a:blip r:embed="rId3"/>
          <a:srcRect t="7692" b="22591"/>
          <a:stretch/>
        </p:blipFill>
        <p:spPr>
          <a:xfrm>
            <a:off x="5479120" y="4936417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34" name="Imagen 27">
            <a:extLst>
              <a:ext uri="{FF2B5EF4-FFF2-40B4-BE49-F238E27FC236}">
                <a16:creationId xmlns:a16="http://schemas.microsoft.com/office/drawing/2014/main" id="{B789EEFB-2732-4C2C-B099-CD7FBA047ED9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847800" y="718380"/>
            <a:ext cx="586800" cy="586800"/>
          </a:xfrm>
          <a:prstGeom prst="rect">
            <a:avLst/>
          </a:prstGeom>
          <a:ln w="0">
            <a:noFill/>
          </a:ln>
        </p:spPr>
      </p:pic>
      <p:pic>
        <p:nvPicPr>
          <p:cNvPr id="35" name="Imagen 28">
            <a:extLst>
              <a:ext uri="{FF2B5EF4-FFF2-40B4-BE49-F238E27FC236}">
                <a16:creationId xmlns:a16="http://schemas.microsoft.com/office/drawing/2014/main" id="{F10747AB-696B-4850-A4D2-2A71E490B0ED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2035828" y="718380"/>
            <a:ext cx="586800" cy="586800"/>
          </a:xfrm>
          <a:prstGeom prst="rect">
            <a:avLst/>
          </a:prstGeom>
          <a:ln w="0">
            <a:noFill/>
          </a:ln>
        </p:spPr>
      </p:pic>
      <p:pic>
        <p:nvPicPr>
          <p:cNvPr id="36" name="Imagen 29">
            <a:extLst>
              <a:ext uri="{FF2B5EF4-FFF2-40B4-BE49-F238E27FC236}">
                <a16:creationId xmlns:a16="http://schemas.microsoft.com/office/drawing/2014/main" id="{D8F87BAE-FC33-4CD7-B72A-AFAED01BC1EF}"/>
              </a:ext>
            </a:extLst>
          </p:cNvPr>
          <p:cNvPicPr/>
          <p:nvPr/>
        </p:nvPicPr>
        <p:blipFill>
          <a:blip r:embed="rId3"/>
          <a:srcRect t="7692" b="22591"/>
          <a:stretch/>
        </p:blipFill>
        <p:spPr>
          <a:xfrm>
            <a:off x="3282066" y="686700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37" name="Imagen 30">
            <a:extLst>
              <a:ext uri="{FF2B5EF4-FFF2-40B4-BE49-F238E27FC236}">
                <a16:creationId xmlns:a16="http://schemas.microsoft.com/office/drawing/2014/main" id="{15B2B564-3A0F-4E14-8B40-D41CE6E1BB56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4901568" y="735660"/>
            <a:ext cx="569880" cy="569880"/>
          </a:xfrm>
          <a:prstGeom prst="rect">
            <a:avLst/>
          </a:prstGeom>
          <a:ln w="0">
            <a:noFill/>
          </a:ln>
        </p:spPr>
      </p:pic>
      <p:pic>
        <p:nvPicPr>
          <p:cNvPr id="38" name="Imagen 31">
            <a:extLst>
              <a:ext uri="{FF2B5EF4-FFF2-40B4-BE49-F238E27FC236}">
                <a16:creationId xmlns:a16="http://schemas.microsoft.com/office/drawing/2014/main" id="{EA955884-1646-4A59-AB1F-037B41AF56D2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6077162" y="725940"/>
            <a:ext cx="579240" cy="579240"/>
          </a:xfrm>
          <a:prstGeom prst="rect">
            <a:avLst/>
          </a:prstGeom>
          <a:ln w="0">
            <a:noFill/>
          </a:ln>
        </p:spPr>
      </p:pic>
      <p:pic>
        <p:nvPicPr>
          <p:cNvPr id="39" name="Imagen 32">
            <a:extLst>
              <a:ext uri="{FF2B5EF4-FFF2-40B4-BE49-F238E27FC236}">
                <a16:creationId xmlns:a16="http://schemas.microsoft.com/office/drawing/2014/main" id="{98212225-746C-4844-B8DA-551337F225B3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942120" y="2232124"/>
            <a:ext cx="539280" cy="539280"/>
          </a:xfrm>
          <a:prstGeom prst="rect">
            <a:avLst/>
          </a:prstGeom>
          <a:ln w="0">
            <a:noFill/>
          </a:ln>
        </p:spPr>
      </p:pic>
      <p:pic>
        <p:nvPicPr>
          <p:cNvPr id="40" name="Imagen 33">
            <a:extLst>
              <a:ext uri="{FF2B5EF4-FFF2-40B4-BE49-F238E27FC236}">
                <a16:creationId xmlns:a16="http://schemas.microsoft.com/office/drawing/2014/main" id="{D3BFC51D-810D-4E3B-97FE-C91056E0A6BF}"/>
              </a:ext>
            </a:extLst>
          </p:cNvPr>
          <p:cNvPicPr/>
          <p:nvPr/>
        </p:nvPicPr>
        <p:blipFill>
          <a:blip r:embed="rId5"/>
          <a:stretch/>
        </p:blipFill>
        <p:spPr>
          <a:xfrm flipH="1">
            <a:off x="6018428" y="2057580"/>
            <a:ext cx="705600" cy="669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2 Marcador de contenido"/>
          <p:cNvSpPr/>
          <p:nvPr/>
        </p:nvSpPr>
        <p:spPr>
          <a:xfrm>
            <a:off x="714240" y="476640"/>
            <a:ext cx="7744680" cy="590472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500"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br>
              <a:rPr sz="3500" dirty="0"/>
            </a:br>
            <a:r>
              <a:rPr lang="ca-ES" sz="16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EN EL AUTOBÚS  COMPRO EL BILLETE AL CONDUCTOR/RA Y LO GUARDO.</a:t>
            </a:r>
            <a:endParaRPr lang="es-ES" sz="16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601"/>
              </a:spcBef>
              <a:tabLst>
                <a:tab pos="0" algn="l"/>
              </a:tabLst>
            </a:pPr>
            <a:endParaRPr lang="es-ES" sz="32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CAMINO DESPACIO  DENTRO DEL AUTOBÚS.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MIRO LOS ASIENTOS DEL AUTOBÚS.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22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SI  HAY ASIENTOS LIBRES PUEDO SENTARME.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601"/>
              </a:spcBef>
              <a:tabLst>
                <a:tab pos="0" algn="l"/>
              </a:tabLst>
            </a:pPr>
            <a:endParaRPr lang="es-ES" sz="30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ca-ES" sz="15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SI LOS ASIENTOS ESTÁN LLENOS ME QUEDO DE PIE COGIDO A LA BARRA.</a:t>
            </a:r>
            <a:endParaRPr lang="es-ES" sz="15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700" b="0" strike="noStrike" spc="-1" dirty="0">
              <a:latin typeface="Arial"/>
            </a:endParaRPr>
          </a:p>
        </p:txBody>
      </p:sp>
      <p:sp>
        <p:nvSpPr>
          <p:cNvPr id="133" name="4 Marcador de número de diapositiva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23890DD9-5A3D-4EE5-9ECF-4B91CC54DC23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5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34" name="Imagen 3"/>
          <p:cNvPicPr/>
          <p:nvPr/>
        </p:nvPicPr>
        <p:blipFill>
          <a:blip r:embed="rId2"/>
          <a:srcRect t="7692" b="22591"/>
          <a:stretch/>
        </p:blipFill>
        <p:spPr>
          <a:xfrm>
            <a:off x="4555080" y="1716672"/>
            <a:ext cx="888120" cy="618480"/>
          </a:xfrm>
          <a:prstGeom prst="rect">
            <a:avLst/>
          </a:prstGeom>
          <a:ln w="0">
            <a:noFill/>
          </a:ln>
        </p:spPr>
      </p:pic>
      <p:pic>
        <p:nvPicPr>
          <p:cNvPr id="135" name="Imagen 9"/>
          <p:cNvPicPr/>
          <p:nvPr/>
        </p:nvPicPr>
        <p:blipFill>
          <a:blip r:embed="rId3"/>
          <a:stretch/>
        </p:blipFill>
        <p:spPr>
          <a:xfrm>
            <a:off x="1077120" y="1826140"/>
            <a:ext cx="523080" cy="523080"/>
          </a:xfrm>
          <a:prstGeom prst="rect">
            <a:avLst/>
          </a:prstGeom>
          <a:ln w="0">
            <a:noFill/>
          </a:ln>
        </p:spPr>
      </p:pic>
      <p:pic>
        <p:nvPicPr>
          <p:cNvPr id="136" name="Imagen 10"/>
          <p:cNvPicPr/>
          <p:nvPr/>
        </p:nvPicPr>
        <p:blipFill>
          <a:blip r:embed="rId4"/>
          <a:stretch/>
        </p:blipFill>
        <p:spPr>
          <a:xfrm>
            <a:off x="2195640" y="1702300"/>
            <a:ext cx="578880" cy="578880"/>
          </a:xfrm>
          <a:prstGeom prst="rect">
            <a:avLst/>
          </a:prstGeom>
          <a:ln w="0">
            <a:noFill/>
          </a:ln>
        </p:spPr>
      </p:pic>
      <p:pic>
        <p:nvPicPr>
          <p:cNvPr id="137" name="Imagen 11"/>
          <p:cNvPicPr/>
          <p:nvPr/>
        </p:nvPicPr>
        <p:blipFill>
          <a:blip r:embed="rId5"/>
          <a:stretch/>
        </p:blipFill>
        <p:spPr>
          <a:xfrm>
            <a:off x="3348000" y="1849180"/>
            <a:ext cx="427680" cy="427680"/>
          </a:xfrm>
          <a:prstGeom prst="rect">
            <a:avLst/>
          </a:prstGeom>
          <a:ln w="0">
            <a:noFill/>
          </a:ln>
        </p:spPr>
      </p:pic>
      <p:pic>
        <p:nvPicPr>
          <p:cNvPr id="138" name="Imagen 12"/>
          <p:cNvPicPr/>
          <p:nvPr/>
        </p:nvPicPr>
        <p:blipFill>
          <a:blip r:embed="rId6"/>
          <a:stretch/>
        </p:blipFill>
        <p:spPr>
          <a:xfrm>
            <a:off x="974160" y="2941256"/>
            <a:ext cx="586440" cy="586440"/>
          </a:xfrm>
          <a:prstGeom prst="rect">
            <a:avLst/>
          </a:prstGeom>
          <a:ln w="0">
            <a:noFill/>
          </a:ln>
        </p:spPr>
      </p:pic>
      <p:pic>
        <p:nvPicPr>
          <p:cNvPr id="139" name="Imagen 13"/>
          <p:cNvPicPr/>
          <p:nvPr/>
        </p:nvPicPr>
        <p:blipFill>
          <a:blip r:embed="rId7"/>
          <a:srcRect l="-302" t="3229" r="55517" b="9739"/>
          <a:stretch/>
        </p:blipFill>
        <p:spPr>
          <a:xfrm>
            <a:off x="2240638" y="4076390"/>
            <a:ext cx="367100" cy="601646"/>
          </a:xfrm>
          <a:prstGeom prst="rect">
            <a:avLst/>
          </a:prstGeom>
          <a:ln w="0">
            <a:noFill/>
          </a:ln>
        </p:spPr>
      </p:pic>
      <p:pic>
        <p:nvPicPr>
          <p:cNvPr id="140" name="Imagen 14"/>
          <p:cNvPicPr/>
          <p:nvPr/>
        </p:nvPicPr>
        <p:blipFill>
          <a:blip r:embed="rId7"/>
          <a:srcRect l="-302" t="3229" r="55517" b="9739"/>
          <a:stretch/>
        </p:blipFill>
        <p:spPr>
          <a:xfrm>
            <a:off x="2254320" y="2918216"/>
            <a:ext cx="371880" cy="609480"/>
          </a:xfrm>
          <a:prstGeom prst="rect">
            <a:avLst/>
          </a:prstGeom>
          <a:ln w="0">
            <a:noFill/>
          </a:ln>
        </p:spPr>
      </p:pic>
      <p:pic>
        <p:nvPicPr>
          <p:cNvPr id="141" name="Imagen 15"/>
          <p:cNvPicPr/>
          <p:nvPr/>
        </p:nvPicPr>
        <p:blipFill>
          <a:blip r:embed="rId2"/>
          <a:srcRect t="7692" b="22591"/>
          <a:stretch/>
        </p:blipFill>
        <p:spPr>
          <a:xfrm>
            <a:off x="3701880" y="2909216"/>
            <a:ext cx="888120" cy="618480"/>
          </a:xfrm>
          <a:prstGeom prst="rect">
            <a:avLst/>
          </a:prstGeom>
          <a:ln w="0">
            <a:noFill/>
          </a:ln>
        </p:spPr>
      </p:pic>
      <p:pic>
        <p:nvPicPr>
          <p:cNvPr id="142" name="Imagen 16"/>
          <p:cNvPicPr/>
          <p:nvPr/>
        </p:nvPicPr>
        <p:blipFill>
          <a:blip r:embed="rId8"/>
          <a:stretch/>
        </p:blipFill>
        <p:spPr>
          <a:xfrm>
            <a:off x="951950" y="4161408"/>
            <a:ext cx="419400" cy="419400"/>
          </a:xfrm>
          <a:prstGeom prst="rect">
            <a:avLst/>
          </a:prstGeom>
          <a:ln w="0">
            <a:noFill/>
          </a:ln>
        </p:spPr>
      </p:pic>
      <p:pic>
        <p:nvPicPr>
          <p:cNvPr id="143" name="Imagen 17"/>
          <p:cNvPicPr/>
          <p:nvPr/>
        </p:nvPicPr>
        <p:blipFill>
          <a:blip r:embed="rId9"/>
          <a:stretch/>
        </p:blipFill>
        <p:spPr>
          <a:xfrm>
            <a:off x="3351958" y="4190540"/>
            <a:ext cx="459720" cy="459720"/>
          </a:xfrm>
          <a:prstGeom prst="rect">
            <a:avLst/>
          </a:prstGeom>
          <a:ln w="0">
            <a:noFill/>
          </a:ln>
        </p:spPr>
      </p:pic>
      <p:pic>
        <p:nvPicPr>
          <p:cNvPr id="144" name="Imagen 18"/>
          <p:cNvPicPr/>
          <p:nvPr/>
        </p:nvPicPr>
        <p:blipFill>
          <a:blip r:embed="rId10"/>
          <a:stretch/>
        </p:blipFill>
        <p:spPr>
          <a:xfrm>
            <a:off x="3904169" y="4136540"/>
            <a:ext cx="513720" cy="513720"/>
          </a:xfrm>
          <a:prstGeom prst="rect">
            <a:avLst/>
          </a:prstGeom>
          <a:ln w="0">
            <a:noFill/>
          </a:ln>
        </p:spPr>
      </p:pic>
      <p:pic>
        <p:nvPicPr>
          <p:cNvPr id="145" name="Imagen 19"/>
          <p:cNvPicPr/>
          <p:nvPr/>
        </p:nvPicPr>
        <p:blipFill>
          <a:blip r:embed="rId11"/>
          <a:stretch/>
        </p:blipFill>
        <p:spPr>
          <a:xfrm>
            <a:off x="4933883" y="4119260"/>
            <a:ext cx="530640" cy="530640"/>
          </a:xfrm>
          <a:prstGeom prst="rect">
            <a:avLst/>
          </a:prstGeom>
          <a:ln w="0">
            <a:noFill/>
          </a:ln>
        </p:spPr>
      </p:pic>
      <p:pic>
        <p:nvPicPr>
          <p:cNvPr id="146" name="Imagen 20"/>
          <p:cNvPicPr/>
          <p:nvPr/>
        </p:nvPicPr>
        <p:blipFill>
          <a:blip r:embed="rId7"/>
          <a:srcRect l="-302" t="3229" r="55517" b="9739"/>
          <a:stretch/>
        </p:blipFill>
        <p:spPr>
          <a:xfrm>
            <a:off x="1560295" y="5303664"/>
            <a:ext cx="371880" cy="609480"/>
          </a:xfrm>
          <a:prstGeom prst="rect">
            <a:avLst/>
          </a:prstGeom>
          <a:ln w="0">
            <a:noFill/>
          </a:ln>
        </p:spPr>
      </p:pic>
      <p:pic>
        <p:nvPicPr>
          <p:cNvPr id="147" name="Imagen 21"/>
          <p:cNvPicPr/>
          <p:nvPr/>
        </p:nvPicPr>
        <p:blipFill>
          <a:blip r:embed="rId12"/>
          <a:stretch/>
        </p:blipFill>
        <p:spPr>
          <a:xfrm>
            <a:off x="2318150" y="5359408"/>
            <a:ext cx="578880" cy="578880"/>
          </a:xfrm>
          <a:prstGeom prst="rect">
            <a:avLst/>
          </a:prstGeom>
          <a:ln w="0">
            <a:noFill/>
          </a:ln>
        </p:spPr>
      </p:pic>
      <p:pic>
        <p:nvPicPr>
          <p:cNvPr id="148" name="Imagen 22"/>
          <p:cNvPicPr/>
          <p:nvPr/>
        </p:nvPicPr>
        <p:blipFill>
          <a:blip r:embed="rId13"/>
          <a:stretch/>
        </p:blipFill>
        <p:spPr>
          <a:xfrm>
            <a:off x="3152714" y="5238088"/>
            <a:ext cx="611280" cy="611280"/>
          </a:xfrm>
          <a:prstGeom prst="rect">
            <a:avLst/>
          </a:prstGeom>
          <a:ln w="0">
            <a:noFill/>
          </a:ln>
        </p:spPr>
      </p:pic>
      <p:pic>
        <p:nvPicPr>
          <p:cNvPr id="149" name="Imagen 23"/>
          <p:cNvPicPr/>
          <p:nvPr/>
        </p:nvPicPr>
        <p:blipFill>
          <a:blip r:embed="rId10"/>
          <a:stretch/>
        </p:blipFill>
        <p:spPr>
          <a:xfrm>
            <a:off x="4058915" y="5382448"/>
            <a:ext cx="513720" cy="513720"/>
          </a:xfrm>
          <a:prstGeom prst="rect">
            <a:avLst/>
          </a:prstGeom>
          <a:ln w="0">
            <a:noFill/>
          </a:ln>
        </p:spPr>
      </p:pic>
      <p:pic>
        <p:nvPicPr>
          <p:cNvPr id="150" name="Imagen 24"/>
          <p:cNvPicPr/>
          <p:nvPr/>
        </p:nvPicPr>
        <p:blipFill>
          <a:blip r:embed="rId14"/>
          <a:stretch/>
        </p:blipFill>
        <p:spPr>
          <a:xfrm>
            <a:off x="5079268" y="5298208"/>
            <a:ext cx="586440" cy="586440"/>
          </a:xfrm>
          <a:prstGeom prst="rect">
            <a:avLst/>
          </a:prstGeom>
          <a:ln w="0">
            <a:noFill/>
          </a:ln>
        </p:spPr>
      </p:pic>
      <p:pic>
        <p:nvPicPr>
          <p:cNvPr id="151" name="Imagen 25"/>
          <p:cNvPicPr/>
          <p:nvPr/>
        </p:nvPicPr>
        <p:blipFill>
          <a:blip r:embed="rId15"/>
          <a:stretch/>
        </p:blipFill>
        <p:spPr>
          <a:xfrm>
            <a:off x="6242374" y="5330359"/>
            <a:ext cx="610560" cy="610560"/>
          </a:xfrm>
          <a:prstGeom prst="rect">
            <a:avLst/>
          </a:prstGeom>
          <a:ln w="0">
            <a:noFill/>
          </a:ln>
        </p:spPr>
      </p:pic>
      <p:pic>
        <p:nvPicPr>
          <p:cNvPr id="152" name="Imagen 29"/>
          <p:cNvPicPr/>
          <p:nvPr/>
        </p:nvPicPr>
        <p:blipFill>
          <a:blip r:embed="rId2"/>
          <a:srcRect t="7692" b="22591"/>
          <a:stretch/>
        </p:blipFill>
        <p:spPr>
          <a:xfrm>
            <a:off x="1117440" y="504776"/>
            <a:ext cx="888120" cy="618480"/>
          </a:xfrm>
          <a:prstGeom prst="rect">
            <a:avLst/>
          </a:prstGeom>
          <a:ln w="0">
            <a:noFill/>
          </a:ln>
        </p:spPr>
      </p:pic>
      <p:pic>
        <p:nvPicPr>
          <p:cNvPr id="153" name="Imagen 31"/>
          <p:cNvPicPr/>
          <p:nvPr/>
        </p:nvPicPr>
        <p:blipFill>
          <a:blip r:embed="rId10"/>
          <a:stretch/>
        </p:blipFill>
        <p:spPr>
          <a:xfrm>
            <a:off x="2400840" y="601976"/>
            <a:ext cx="513720" cy="513720"/>
          </a:xfrm>
          <a:prstGeom prst="rect">
            <a:avLst/>
          </a:prstGeom>
          <a:ln w="0">
            <a:noFill/>
          </a:ln>
        </p:spPr>
      </p:pic>
      <p:pic>
        <p:nvPicPr>
          <p:cNvPr id="154" name="Imagen 33"/>
          <p:cNvPicPr/>
          <p:nvPr/>
        </p:nvPicPr>
        <p:blipFill>
          <a:blip r:embed="rId16"/>
          <a:stretch/>
        </p:blipFill>
        <p:spPr>
          <a:xfrm>
            <a:off x="5580000" y="540776"/>
            <a:ext cx="554040" cy="554040"/>
          </a:xfrm>
          <a:prstGeom prst="rect">
            <a:avLst/>
          </a:prstGeom>
          <a:ln w="0">
            <a:noFill/>
          </a:ln>
        </p:spPr>
      </p:pic>
      <p:pic>
        <p:nvPicPr>
          <p:cNvPr id="155" name="Imagen 34"/>
          <p:cNvPicPr/>
          <p:nvPr/>
        </p:nvPicPr>
        <p:blipFill>
          <a:blip r:embed="rId17"/>
          <a:stretch/>
        </p:blipFill>
        <p:spPr>
          <a:xfrm>
            <a:off x="3078720" y="703856"/>
            <a:ext cx="483840" cy="483840"/>
          </a:xfrm>
          <a:prstGeom prst="rect">
            <a:avLst/>
          </a:prstGeom>
          <a:ln w="0">
            <a:noFill/>
          </a:ln>
        </p:spPr>
      </p:pic>
      <p:pic>
        <p:nvPicPr>
          <p:cNvPr id="156" name="Imagen 35"/>
          <p:cNvPicPr/>
          <p:nvPr/>
        </p:nvPicPr>
        <p:blipFill>
          <a:blip r:embed="rId18"/>
          <a:srcRect l="6331" t="25813" r="81104" b="59650"/>
          <a:stretch/>
        </p:blipFill>
        <p:spPr>
          <a:xfrm>
            <a:off x="4068000" y="648776"/>
            <a:ext cx="689400" cy="430920"/>
          </a:xfrm>
          <a:prstGeom prst="rect">
            <a:avLst/>
          </a:prstGeom>
          <a:ln w="0">
            <a:noFill/>
          </a:ln>
        </p:spPr>
      </p:pic>
      <p:sp>
        <p:nvSpPr>
          <p:cNvPr id="157" name="Conector recto 26"/>
          <p:cNvSpPr/>
          <p:nvPr/>
        </p:nvSpPr>
        <p:spPr>
          <a:xfrm>
            <a:off x="714240" y="1676160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8" name="Conector recto 27"/>
          <p:cNvSpPr/>
          <p:nvPr/>
        </p:nvSpPr>
        <p:spPr>
          <a:xfrm>
            <a:off x="714240" y="2780640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9" name="Conector recto 28"/>
          <p:cNvSpPr/>
          <p:nvPr/>
        </p:nvSpPr>
        <p:spPr>
          <a:xfrm>
            <a:off x="714240" y="3959476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0" name="Conector recto 30"/>
          <p:cNvSpPr/>
          <p:nvPr/>
        </p:nvSpPr>
        <p:spPr>
          <a:xfrm>
            <a:off x="714240" y="5129502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4 Marcador de número de diapositiva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6ED23B02-1C84-4C9D-98B9-2B6B0525B3D6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6</a:t>
            </a:fld>
            <a:endParaRPr lang="es-ES" sz="1200" b="0" strike="noStrike" spc="-1">
              <a:latin typeface="Arial"/>
            </a:endParaRPr>
          </a:p>
        </p:txBody>
      </p:sp>
      <p:sp>
        <p:nvSpPr>
          <p:cNvPr id="24" name="2 Marcador de contenido">
            <a:extLst>
              <a:ext uri="{FF2B5EF4-FFF2-40B4-BE49-F238E27FC236}">
                <a16:creationId xmlns:a16="http://schemas.microsoft.com/office/drawing/2014/main" id="{8B5C76DD-2FBD-4A02-8A68-090F91B4F489}"/>
              </a:ext>
            </a:extLst>
          </p:cNvPr>
          <p:cNvSpPr/>
          <p:nvPr/>
        </p:nvSpPr>
        <p:spPr>
          <a:xfrm>
            <a:off x="714240" y="520065"/>
            <a:ext cx="7745040" cy="5696778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1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EN EL AUTOBÚS ESTOY TRANQUILO. 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EN EL AUTOBÚS PODEMOS ESCUCHAR MÚSICA CON CASCOS,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0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LEER, MIRAR POR LA VENTANA, MIRAR EL MÓVIL. 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EN EL AUTOBÚS MIRO LA PARADA DONDE TENGO QUE BAJAR. </a:t>
            </a:r>
            <a:endParaRPr lang="es-ES" sz="1800" b="0" strike="noStrike" spc="-1" dirty="0">
              <a:latin typeface="Arial"/>
            </a:endParaRPr>
          </a:p>
        </p:txBody>
      </p:sp>
      <p:pic>
        <p:nvPicPr>
          <p:cNvPr id="25" name="Imagen 3">
            <a:extLst>
              <a:ext uri="{FF2B5EF4-FFF2-40B4-BE49-F238E27FC236}">
                <a16:creationId xmlns:a16="http://schemas.microsoft.com/office/drawing/2014/main" id="{EE5539FE-ACEE-47E8-862B-6C94666CE47B}"/>
              </a:ext>
            </a:extLst>
          </p:cNvPr>
          <p:cNvPicPr/>
          <p:nvPr/>
        </p:nvPicPr>
        <p:blipFill>
          <a:blip r:embed="rId2"/>
          <a:srcRect t="7692" b="22591"/>
          <a:stretch/>
        </p:blipFill>
        <p:spPr>
          <a:xfrm>
            <a:off x="1142116" y="857354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26" name="Imagen 5">
            <a:extLst>
              <a:ext uri="{FF2B5EF4-FFF2-40B4-BE49-F238E27FC236}">
                <a16:creationId xmlns:a16="http://schemas.microsoft.com/office/drawing/2014/main" id="{5557335B-4522-4EC0-95AA-7FA8D578896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719469" y="962114"/>
            <a:ext cx="514080" cy="514080"/>
          </a:xfrm>
          <a:prstGeom prst="rect">
            <a:avLst/>
          </a:prstGeom>
          <a:ln w="0">
            <a:noFill/>
          </a:ln>
        </p:spPr>
      </p:pic>
      <p:pic>
        <p:nvPicPr>
          <p:cNvPr id="27" name="Imagen 6">
            <a:extLst>
              <a:ext uri="{FF2B5EF4-FFF2-40B4-BE49-F238E27FC236}">
                <a16:creationId xmlns:a16="http://schemas.microsoft.com/office/drawing/2014/main" id="{1EBCBBBB-45D1-44D2-8079-06FB07C3A22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898299" y="962114"/>
            <a:ext cx="507600" cy="507600"/>
          </a:xfrm>
          <a:prstGeom prst="rect">
            <a:avLst/>
          </a:prstGeom>
          <a:ln w="0">
            <a:noFill/>
          </a:ln>
        </p:spPr>
      </p:pic>
      <p:pic>
        <p:nvPicPr>
          <p:cNvPr id="28" name="Imagen 7">
            <a:extLst>
              <a:ext uri="{FF2B5EF4-FFF2-40B4-BE49-F238E27FC236}">
                <a16:creationId xmlns:a16="http://schemas.microsoft.com/office/drawing/2014/main" id="{7F2F3493-1E28-451C-B519-BF5306CC2B70}"/>
              </a:ext>
            </a:extLst>
          </p:cNvPr>
          <p:cNvPicPr/>
          <p:nvPr/>
        </p:nvPicPr>
        <p:blipFill>
          <a:blip r:embed="rId2"/>
          <a:srcRect t="7692" b="22591"/>
          <a:stretch/>
        </p:blipFill>
        <p:spPr>
          <a:xfrm>
            <a:off x="1171912" y="2336538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29" name="Imagen 8">
            <a:extLst>
              <a:ext uri="{FF2B5EF4-FFF2-40B4-BE49-F238E27FC236}">
                <a16:creationId xmlns:a16="http://schemas.microsoft.com/office/drawing/2014/main" id="{932046DC-0005-4902-A1B6-5ECB1EAA955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2961943" y="2379378"/>
            <a:ext cx="547560" cy="547560"/>
          </a:xfrm>
          <a:prstGeom prst="rect">
            <a:avLst/>
          </a:prstGeom>
          <a:ln w="0">
            <a:noFill/>
          </a:ln>
        </p:spPr>
      </p:pic>
      <p:pic>
        <p:nvPicPr>
          <p:cNvPr id="30" name="Imagen 10">
            <a:extLst>
              <a:ext uri="{FF2B5EF4-FFF2-40B4-BE49-F238E27FC236}">
                <a16:creationId xmlns:a16="http://schemas.microsoft.com/office/drawing/2014/main" id="{446B9FF1-0130-48A8-AA70-6A97EE4CD150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4824527" y="2436730"/>
            <a:ext cx="467640" cy="467640"/>
          </a:xfrm>
          <a:prstGeom prst="rect">
            <a:avLst/>
          </a:prstGeom>
          <a:ln w="0">
            <a:noFill/>
          </a:ln>
        </p:spPr>
      </p:pic>
      <p:pic>
        <p:nvPicPr>
          <p:cNvPr id="31" name="Imagen 11">
            <a:extLst>
              <a:ext uri="{FF2B5EF4-FFF2-40B4-BE49-F238E27FC236}">
                <a16:creationId xmlns:a16="http://schemas.microsoft.com/office/drawing/2014/main" id="{3410B5A5-BBED-4478-99E0-94AFDFB7A37D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7011053" y="2428090"/>
            <a:ext cx="491760" cy="491760"/>
          </a:xfrm>
          <a:prstGeom prst="rect">
            <a:avLst/>
          </a:prstGeom>
          <a:ln w="0">
            <a:noFill/>
          </a:ln>
        </p:spPr>
      </p:pic>
      <p:pic>
        <p:nvPicPr>
          <p:cNvPr id="32" name="Imagen 12">
            <a:extLst>
              <a:ext uri="{FF2B5EF4-FFF2-40B4-BE49-F238E27FC236}">
                <a16:creationId xmlns:a16="http://schemas.microsoft.com/office/drawing/2014/main" id="{4B3A8B5A-BBAE-4CC2-B212-2791DA3C09F5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945276" y="3795204"/>
            <a:ext cx="500040" cy="500040"/>
          </a:xfrm>
          <a:prstGeom prst="rect">
            <a:avLst/>
          </a:prstGeom>
          <a:ln w="0">
            <a:noFill/>
          </a:ln>
        </p:spPr>
      </p:pic>
      <p:pic>
        <p:nvPicPr>
          <p:cNvPr id="33" name="Imagen 13">
            <a:extLst>
              <a:ext uri="{FF2B5EF4-FFF2-40B4-BE49-F238E27FC236}">
                <a16:creationId xmlns:a16="http://schemas.microsoft.com/office/drawing/2014/main" id="{4A6834CB-FE68-4554-9EAD-8B27690051EE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2025443" y="3805892"/>
            <a:ext cx="499320" cy="499320"/>
          </a:xfrm>
          <a:prstGeom prst="rect">
            <a:avLst/>
          </a:prstGeom>
          <a:ln w="0">
            <a:noFill/>
          </a:ln>
        </p:spPr>
      </p:pic>
      <p:pic>
        <p:nvPicPr>
          <p:cNvPr id="34" name="Imagen 14">
            <a:extLst>
              <a:ext uri="{FF2B5EF4-FFF2-40B4-BE49-F238E27FC236}">
                <a16:creationId xmlns:a16="http://schemas.microsoft.com/office/drawing/2014/main" id="{0E72C9F4-0330-4925-9C5B-6F563411DF46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3392168" y="3802016"/>
            <a:ext cx="515160" cy="515160"/>
          </a:xfrm>
          <a:prstGeom prst="rect">
            <a:avLst/>
          </a:prstGeom>
          <a:ln w="0">
            <a:noFill/>
          </a:ln>
        </p:spPr>
      </p:pic>
      <p:pic>
        <p:nvPicPr>
          <p:cNvPr id="35" name="Imagen 15">
            <a:extLst>
              <a:ext uri="{FF2B5EF4-FFF2-40B4-BE49-F238E27FC236}">
                <a16:creationId xmlns:a16="http://schemas.microsoft.com/office/drawing/2014/main" id="{64B0C716-F44B-4EDB-9F4B-718E8D0429FB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4830922" y="3795924"/>
            <a:ext cx="499320" cy="499320"/>
          </a:xfrm>
          <a:prstGeom prst="rect">
            <a:avLst/>
          </a:prstGeom>
          <a:ln w="0">
            <a:noFill/>
          </a:ln>
        </p:spPr>
      </p:pic>
      <p:pic>
        <p:nvPicPr>
          <p:cNvPr id="36" name="Imagen 16">
            <a:extLst>
              <a:ext uri="{FF2B5EF4-FFF2-40B4-BE49-F238E27FC236}">
                <a16:creationId xmlns:a16="http://schemas.microsoft.com/office/drawing/2014/main" id="{D752876E-BBE0-4E66-BFCC-399DC8D6ED58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5896163" y="3773880"/>
            <a:ext cx="515160" cy="515160"/>
          </a:xfrm>
          <a:prstGeom prst="rect">
            <a:avLst/>
          </a:prstGeom>
          <a:ln w="0">
            <a:noFill/>
          </a:ln>
        </p:spPr>
      </p:pic>
      <p:pic>
        <p:nvPicPr>
          <p:cNvPr id="37" name="Imagen 17">
            <a:extLst>
              <a:ext uri="{FF2B5EF4-FFF2-40B4-BE49-F238E27FC236}">
                <a16:creationId xmlns:a16="http://schemas.microsoft.com/office/drawing/2014/main" id="{4A351E6A-D92B-482A-80DB-DF39BCA30EDD}"/>
              </a:ext>
            </a:extLst>
          </p:cNvPr>
          <p:cNvPicPr/>
          <p:nvPr/>
        </p:nvPicPr>
        <p:blipFill>
          <a:blip r:embed="rId2"/>
          <a:srcRect t="7692" b="22591"/>
          <a:stretch/>
        </p:blipFill>
        <p:spPr>
          <a:xfrm>
            <a:off x="1152608" y="5086166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38" name="Imagen 18">
            <a:extLst>
              <a:ext uri="{FF2B5EF4-FFF2-40B4-BE49-F238E27FC236}">
                <a16:creationId xmlns:a16="http://schemas.microsoft.com/office/drawing/2014/main" id="{947D8DA8-F9D4-491B-AD9F-E3AF2E1F3200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2676575" y="5152130"/>
            <a:ext cx="499320" cy="499320"/>
          </a:xfrm>
          <a:prstGeom prst="rect">
            <a:avLst/>
          </a:prstGeom>
          <a:ln w="0">
            <a:noFill/>
          </a:ln>
        </p:spPr>
      </p:pic>
      <p:pic>
        <p:nvPicPr>
          <p:cNvPr id="39" name="Imagen 19">
            <a:extLst>
              <a:ext uri="{FF2B5EF4-FFF2-40B4-BE49-F238E27FC236}">
                <a16:creationId xmlns:a16="http://schemas.microsoft.com/office/drawing/2014/main" id="{C5797DFB-9895-43BB-AECA-8B37AB981219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3886312" y="5052714"/>
            <a:ext cx="594720" cy="594720"/>
          </a:xfrm>
          <a:prstGeom prst="rect">
            <a:avLst/>
          </a:prstGeom>
          <a:ln w="0">
            <a:noFill/>
          </a:ln>
        </p:spPr>
      </p:pic>
      <p:pic>
        <p:nvPicPr>
          <p:cNvPr id="40" name="Imagen 20">
            <a:extLst>
              <a:ext uri="{FF2B5EF4-FFF2-40B4-BE49-F238E27FC236}">
                <a16:creationId xmlns:a16="http://schemas.microsoft.com/office/drawing/2014/main" id="{8A7DD1E5-6128-4C9A-9072-6F24ED45D8E5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5144485" y="5081846"/>
            <a:ext cx="587520" cy="587520"/>
          </a:xfrm>
          <a:prstGeom prst="rect">
            <a:avLst/>
          </a:prstGeom>
          <a:ln w="0">
            <a:noFill/>
          </a:ln>
        </p:spPr>
      </p:pic>
      <p:pic>
        <p:nvPicPr>
          <p:cNvPr id="41" name="Imagen 21">
            <a:extLst>
              <a:ext uri="{FF2B5EF4-FFF2-40B4-BE49-F238E27FC236}">
                <a16:creationId xmlns:a16="http://schemas.microsoft.com/office/drawing/2014/main" id="{AEC64EAE-F68A-4E37-BF64-821E4976E784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6413594" y="5125906"/>
            <a:ext cx="602640" cy="602640"/>
          </a:xfrm>
          <a:prstGeom prst="rect">
            <a:avLst/>
          </a:prstGeom>
          <a:ln w="0">
            <a:noFill/>
          </a:ln>
        </p:spPr>
      </p:pic>
      <p:sp>
        <p:nvSpPr>
          <p:cNvPr id="42" name="Conector recto 22">
            <a:extLst>
              <a:ext uri="{FF2B5EF4-FFF2-40B4-BE49-F238E27FC236}">
                <a16:creationId xmlns:a16="http://schemas.microsoft.com/office/drawing/2014/main" id="{F2C34712-0C3E-4755-BEC1-47D4B7CB8873}"/>
              </a:ext>
            </a:extLst>
          </p:cNvPr>
          <p:cNvSpPr/>
          <p:nvPr/>
        </p:nvSpPr>
        <p:spPr>
          <a:xfrm>
            <a:off x="751958" y="2145119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Conector recto 23">
            <a:extLst>
              <a:ext uri="{FF2B5EF4-FFF2-40B4-BE49-F238E27FC236}">
                <a16:creationId xmlns:a16="http://schemas.microsoft.com/office/drawing/2014/main" id="{E983C3D4-524A-4682-B33C-86A8F7387802}"/>
              </a:ext>
            </a:extLst>
          </p:cNvPr>
          <p:cNvSpPr/>
          <p:nvPr/>
        </p:nvSpPr>
        <p:spPr>
          <a:xfrm>
            <a:off x="683640" y="3527421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Conector recto 24">
            <a:extLst>
              <a:ext uri="{FF2B5EF4-FFF2-40B4-BE49-F238E27FC236}">
                <a16:creationId xmlns:a16="http://schemas.microsoft.com/office/drawing/2014/main" id="{8444AAB0-68A6-4507-8C2E-9619312925A3}"/>
              </a:ext>
            </a:extLst>
          </p:cNvPr>
          <p:cNvSpPr/>
          <p:nvPr/>
        </p:nvSpPr>
        <p:spPr>
          <a:xfrm>
            <a:off x="683640" y="4886050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2 Marcador de contenido"/>
          <p:cNvSpPr/>
          <p:nvPr/>
        </p:nvSpPr>
        <p:spPr>
          <a:xfrm>
            <a:off x="714240" y="548640"/>
            <a:ext cx="7744680" cy="552204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br>
              <a:rPr dirty="0"/>
            </a:b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CUANDO EL AUTOBÚS SE ACERCA A MI PARADA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PRIMERO PULSO EL BOTÓN DE STOP.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SEGUNDO ESPERO CERCA DE LA PUERTA.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0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EL AUTOBÚS  SE PARA EN LA PARADA Y ABRE LAS PUERTAS.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184" name="4 Marcador de número de diapositiva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7A2181BA-E256-403E-B60E-EB00ED36E516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7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85" name="Imagen 11"/>
          <p:cNvPicPr/>
          <p:nvPr/>
        </p:nvPicPr>
        <p:blipFill>
          <a:blip r:embed="rId2"/>
          <a:stretch/>
        </p:blipFill>
        <p:spPr>
          <a:xfrm>
            <a:off x="1013844" y="799419"/>
            <a:ext cx="499680" cy="499680"/>
          </a:xfrm>
          <a:prstGeom prst="rect">
            <a:avLst/>
          </a:prstGeom>
          <a:ln w="0">
            <a:noFill/>
          </a:ln>
        </p:spPr>
      </p:pic>
      <p:pic>
        <p:nvPicPr>
          <p:cNvPr id="186" name="Imagen 12"/>
          <p:cNvPicPr/>
          <p:nvPr/>
        </p:nvPicPr>
        <p:blipFill>
          <a:blip r:embed="rId3"/>
          <a:srcRect t="7692" b="22591"/>
          <a:stretch/>
        </p:blipFill>
        <p:spPr>
          <a:xfrm>
            <a:off x="2179965" y="811299"/>
            <a:ext cx="888120" cy="618480"/>
          </a:xfrm>
          <a:prstGeom prst="rect">
            <a:avLst/>
          </a:prstGeom>
          <a:ln w="0">
            <a:noFill/>
          </a:ln>
        </p:spPr>
      </p:pic>
      <p:pic>
        <p:nvPicPr>
          <p:cNvPr id="187" name="Imagen 13"/>
          <p:cNvPicPr/>
          <p:nvPr/>
        </p:nvPicPr>
        <p:blipFill>
          <a:blip r:embed="rId4"/>
          <a:srcRect l="4539" b="12105"/>
          <a:stretch/>
        </p:blipFill>
        <p:spPr>
          <a:xfrm>
            <a:off x="3652007" y="943419"/>
            <a:ext cx="498960" cy="459720"/>
          </a:xfrm>
          <a:prstGeom prst="rect">
            <a:avLst/>
          </a:prstGeom>
          <a:ln w="0">
            <a:noFill/>
          </a:ln>
        </p:spPr>
      </p:pic>
      <p:pic>
        <p:nvPicPr>
          <p:cNvPr id="188" name="Imagen 14"/>
          <p:cNvPicPr/>
          <p:nvPr/>
        </p:nvPicPr>
        <p:blipFill>
          <a:blip r:embed="rId5"/>
          <a:stretch/>
        </p:blipFill>
        <p:spPr>
          <a:xfrm>
            <a:off x="4598752" y="863499"/>
            <a:ext cx="513720" cy="513720"/>
          </a:xfrm>
          <a:prstGeom prst="rect">
            <a:avLst/>
          </a:prstGeom>
          <a:ln w="0">
            <a:noFill/>
          </a:ln>
        </p:spPr>
      </p:pic>
      <p:pic>
        <p:nvPicPr>
          <p:cNvPr id="189" name="Imagen 15"/>
          <p:cNvPicPr/>
          <p:nvPr/>
        </p:nvPicPr>
        <p:blipFill>
          <a:blip r:embed="rId6"/>
          <a:stretch/>
        </p:blipFill>
        <p:spPr>
          <a:xfrm>
            <a:off x="5694480" y="709779"/>
            <a:ext cx="594360" cy="594360"/>
          </a:xfrm>
          <a:prstGeom prst="rect">
            <a:avLst/>
          </a:prstGeom>
          <a:ln w="0">
            <a:noFill/>
          </a:ln>
        </p:spPr>
      </p:pic>
      <p:pic>
        <p:nvPicPr>
          <p:cNvPr id="190" name="Imagen 16"/>
          <p:cNvPicPr/>
          <p:nvPr/>
        </p:nvPicPr>
        <p:blipFill>
          <a:blip r:embed="rId7"/>
          <a:stretch/>
        </p:blipFill>
        <p:spPr>
          <a:xfrm>
            <a:off x="971640" y="2224050"/>
            <a:ext cx="498960" cy="498960"/>
          </a:xfrm>
          <a:prstGeom prst="rect">
            <a:avLst/>
          </a:prstGeom>
          <a:ln w="0">
            <a:noFill/>
          </a:ln>
        </p:spPr>
      </p:pic>
      <p:pic>
        <p:nvPicPr>
          <p:cNvPr id="191" name="Imagen 17"/>
          <p:cNvPicPr/>
          <p:nvPr/>
        </p:nvPicPr>
        <p:blipFill>
          <a:blip r:embed="rId8"/>
          <a:stretch/>
        </p:blipFill>
        <p:spPr>
          <a:xfrm>
            <a:off x="1956768" y="2153712"/>
            <a:ext cx="681840" cy="681840"/>
          </a:xfrm>
          <a:prstGeom prst="rect">
            <a:avLst/>
          </a:prstGeom>
          <a:ln w="0">
            <a:noFill/>
          </a:ln>
        </p:spPr>
      </p:pic>
      <p:pic>
        <p:nvPicPr>
          <p:cNvPr id="192" name="Imagen 18"/>
          <p:cNvPicPr/>
          <p:nvPr/>
        </p:nvPicPr>
        <p:blipFill>
          <a:blip r:embed="rId9"/>
          <a:srcRect l="19449" t="15315" r="51242" b="48140"/>
          <a:stretch/>
        </p:blipFill>
        <p:spPr>
          <a:xfrm>
            <a:off x="3602160" y="2188633"/>
            <a:ext cx="490680" cy="612000"/>
          </a:xfrm>
          <a:prstGeom prst="rect">
            <a:avLst/>
          </a:prstGeom>
          <a:ln w="0">
            <a:noFill/>
          </a:ln>
        </p:spPr>
      </p:pic>
      <p:pic>
        <p:nvPicPr>
          <p:cNvPr id="193" name="Imagen 19"/>
          <p:cNvPicPr/>
          <p:nvPr/>
        </p:nvPicPr>
        <p:blipFill>
          <a:blip r:embed="rId10"/>
          <a:stretch/>
        </p:blipFill>
        <p:spPr>
          <a:xfrm>
            <a:off x="955800" y="3590556"/>
            <a:ext cx="514800" cy="514800"/>
          </a:xfrm>
          <a:prstGeom prst="rect">
            <a:avLst/>
          </a:prstGeom>
          <a:ln w="0">
            <a:noFill/>
          </a:ln>
        </p:spPr>
      </p:pic>
      <p:pic>
        <p:nvPicPr>
          <p:cNvPr id="194" name="Imagen 20"/>
          <p:cNvPicPr/>
          <p:nvPr/>
        </p:nvPicPr>
        <p:blipFill>
          <a:blip r:embed="rId11"/>
          <a:stretch/>
        </p:blipFill>
        <p:spPr>
          <a:xfrm>
            <a:off x="1969643" y="3606868"/>
            <a:ext cx="554760" cy="554760"/>
          </a:xfrm>
          <a:prstGeom prst="rect">
            <a:avLst/>
          </a:prstGeom>
          <a:ln w="0">
            <a:noFill/>
          </a:ln>
        </p:spPr>
      </p:pic>
      <p:pic>
        <p:nvPicPr>
          <p:cNvPr id="195" name="Imagen 21"/>
          <p:cNvPicPr/>
          <p:nvPr/>
        </p:nvPicPr>
        <p:blipFill>
          <a:blip r:embed="rId12"/>
          <a:stretch/>
        </p:blipFill>
        <p:spPr>
          <a:xfrm>
            <a:off x="3708000" y="3606396"/>
            <a:ext cx="498960" cy="498960"/>
          </a:xfrm>
          <a:prstGeom prst="rect">
            <a:avLst/>
          </a:prstGeom>
          <a:ln w="0">
            <a:noFill/>
          </a:ln>
        </p:spPr>
      </p:pic>
      <p:pic>
        <p:nvPicPr>
          <p:cNvPr id="196" name="Imagen 22"/>
          <p:cNvPicPr/>
          <p:nvPr/>
        </p:nvPicPr>
        <p:blipFill>
          <a:blip r:embed="rId3"/>
          <a:srcRect t="7692" b="22591"/>
          <a:stretch/>
        </p:blipFill>
        <p:spPr>
          <a:xfrm>
            <a:off x="955800" y="4880076"/>
            <a:ext cx="888120" cy="618480"/>
          </a:xfrm>
          <a:prstGeom prst="rect">
            <a:avLst/>
          </a:prstGeom>
          <a:ln w="0">
            <a:noFill/>
          </a:ln>
        </p:spPr>
      </p:pic>
      <p:pic>
        <p:nvPicPr>
          <p:cNvPr id="197" name="Imagen 23"/>
          <p:cNvPicPr/>
          <p:nvPr/>
        </p:nvPicPr>
        <p:blipFill>
          <a:blip r:embed="rId13"/>
          <a:stretch/>
        </p:blipFill>
        <p:spPr>
          <a:xfrm flipH="1">
            <a:off x="3092400" y="4905832"/>
            <a:ext cx="586440" cy="594360"/>
          </a:xfrm>
          <a:prstGeom prst="rect">
            <a:avLst/>
          </a:prstGeom>
          <a:ln w="0">
            <a:noFill/>
          </a:ln>
        </p:spPr>
      </p:pic>
      <p:pic>
        <p:nvPicPr>
          <p:cNvPr id="198" name="Imagen 24"/>
          <p:cNvPicPr/>
          <p:nvPr/>
        </p:nvPicPr>
        <p:blipFill>
          <a:blip r:embed="rId14"/>
          <a:stretch/>
        </p:blipFill>
        <p:spPr>
          <a:xfrm>
            <a:off x="5542560" y="4967060"/>
            <a:ext cx="547200" cy="547200"/>
          </a:xfrm>
          <a:prstGeom prst="rect">
            <a:avLst/>
          </a:prstGeom>
          <a:ln w="0">
            <a:noFill/>
          </a:ln>
        </p:spPr>
      </p:pic>
      <p:sp>
        <p:nvSpPr>
          <p:cNvPr id="199" name="Conector recto 25"/>
          <p:cNvSpPr/>
          <p:nvPr/>
        </p:nvSpPr>
        <p:spPr>
          <a:xfrm>
            <a:off x="714240" y="1948097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0" name="Conector recto 26"/>
          <p:cNvSpPr/>
          <p:nvPr/>
        </p:nvSpPr>
        <p:spPr>
          <a:xfrm>
            <a:off x="714240" y="3284640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1" name="Conector recto 27"/>
          <p:cNvSpPr/>
          <p:nvPr/>
        </p:nvSpPr>
        <p:spPr>
          <a:xfrm>
            <a:off x="683280" y="4709272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8 Marcador de número de diapositiva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B429F8BD-BE95-4428-BEEB-0CC77CCD4613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8</a:t>
            </a:fld>
            <a:endParaRPr lang="es-ES" sz="1200" b="0" strike="noStrike" spc="-1">
              <a:latin typeface="Arial"/>
            </a:endParaRPr>
          </a:p>
        </p:txBody>
      </p:sp>
      <p:sp>
        <p:nvSpPr>
          <p:cNvPr id="203" name="2 Marcador de contenido"/>
          <p:cNvSpPr/>
          <p:nvPr/>
        </p:nvSpPr>
        <p:spPr>
          <a:xfrm>
            <a:off x="714240" y="548640"/>
            <a:ext cx="7677720" cy="284400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360"/>
              </a:spcBef>
              <a:spcAft>
                <a:spcPts val="799"/>
              </a:spcAft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BAJO  DEL AUTOBÚS  DESPACIO  Y  TRANQUILO.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spcAft>
                <a:spcPts val="799"/>
              </a:spcAft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spcAft>
                <a:spcPts val="799"/>
              </a:spcAft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YO HE LLEGADO AL DESTINO.</a:t>
            </a:r>
            <a:endParaRPr lang="es-ES" sz="1800" b="0" strike="noStrike" spc="-1" dirty="0">
              <a:latin typeface="Arial"/>
            </a:endParaRPr>
          </a:p>
        </p:txBody>
      </p:sp>
      <p:pic>
        <p:nvPicPr>
          <p:cNvPr id="204" name="Imagen 18"/>
          <p:cNvPicPr/>
          <p:nvPr/>
        </p:nvPicPr>
        <p:blipFill>
          <a:blip r:embed="rId2"/>
          <a:stretch/>
        </p:blipFill>
        <p:spPr>
          <a:xfrm>
            <a:off x="827640" y="810164"/>
            <a:ext cx="602280" cy="602280"/>
          </a:xfrm>
          <a:prstGeom prst="rect">
            <a:avLst/>
          </a:prstGeom>
          <a:ln w="0">
            <a:noFill/>
          </a:ln>
        </p:spPr>
      </p:pic>
      <p:pic>
        <p:nvPicPr>
          <p:cNvPr id="205" name="Imagen 19"/>
          <p:cNvPicPr/>
          <p:nvPr/>
        </p:nvPicPr>
        <p:blipFill>
          <a:blip r:embed="rId3"/>
          <a:srcRect t="7692" b="22591"/>
          <a:stretch/>
        </p:blipFill>
        <p:spPr>
          <a:xfrm>
            <a:off x="2123640" y="821324"/>
            <a:ext cx="888120" cy="618480"/>
          </a:xfrm>
          <a:prstGeom prst="rect">
            <a:avLst/>
          </a:prstGeom>
          <a:ln w="0">
            <a:noFill/>
          </a:ln>
        </p:spPr>
      </p:pic>
      <p:pic>
        <p:nvPicPr>
          <p:cNvPr id="206" name="Imagen 20"/>
          <p:cNvPicPr/>
          <p:nvPr/>
        </p:nvPicPr>
        <p:blipFill>
          <a:blip r:embed="rId4"/>
          <a:stretch/>
        </p:blipFill>
        <p:spPr>
          <a:xfrm>
            <a:off x="3775680" y="810164"/>
            <a:ext cx="578880" cy="578880"/>
          </a:xfrm>
          <a:prstGeom prst="rect">
            <a:avLst/>
          </a:prstGeom>
          <a:ln w="0">
            <a:noFill/>
          </a:ln>
        </p:spPr>
      </p:pic>
      <p:pic>
        <p:nvPicPr>
          <p:cNvPr id="207" name="Imagen 21"/>
          <p:cNvPicPr/>
          <p:nvPr/>
        </p:nvPicPr>
        <p:blipFill>
          <a:blip r:embed="rId5"/>
          <a:stretch/>
        </p:blipFill>
        <p:spPr>
          <a:xfrm>
            <a:off x="5332320" y="932204"/>
            <a:ext cx="507240" cy="507240"/>
          </a:xfrm>
          <a:prstGeom prst="rect">
            <a:avLst/>
          </a:prstGeom>
          <a:ln w="0">
            <a:noFill/>
          </a:ln>
        </p:spPr>
      </p:pic>
      <p:pic>
        <p:nvPicPr>
          <p:cNvPr id="208" name="Imagen 22"/>
          <p:cNvPicPr/>
          <p:nvPr/>
        </p:nvPicPr>
        <p:blipFill>
          <a:blip r:embed="rId6"/>
          <a:stretch/>
        </p:blipFill>
        <p:spPr>
          <a:xfrm>
            <a:off x="888840" y="2284891"/>
            <a:ext cx="513720" cy="513720"/>
          </a:xfrm>
          <a:prstGeom prst="rect">
            <a:avLst/>
          </a:prstGeom>
          <a:ln w="0">
            <a:noFill/>
          </a:ln>
        </p:spPr>
      </p:pic>
      <p:pic>
        <p:nvPicPr>
          <p:cNvPr id="209" name="Picture 13"/>
          <p:cNvPicPr/>
          <p:nvPr/>
        </p:nvPicPr>
        <p:blipFill>
          <a:blip r:embed="rId7"/>
          <a:stretch/>
        </p:blipFill>
        <p:spPr>
          <a:xfrm>
            <a:off x="1802520" y="2197994"/>
            <a:ext cx="641160" cy="641160"/>
          </a:xfrm>
          <a:prstGeom prst="rect">
            <a:avLst/>
          </a:prstGeom>
          <a:ln w="0">
            <a:noFill/>
          </a:ln>
        </p:spPr>
      </p:pic>
      <p:pic>
        <p:nvPicPr>
          <p:cNvPr id="210" name="Imagen 24"/>
          <p:cNvPicPr/>
          <p:nvPr/>
        </p:nvPicPr>
        <p:blipFill>
          <a:blip r:embed="rId8"/>
          <a:stretch/>
        </p:blipFill>
        <p:spPr>
          <a:xfrm>
            <a:off x="3227040" y="2272098"/>
            <a:ext cx="610560" cy="610560"/>
          </a:xfrm>
          <a:prstGeom prst="rect">
            <a:avLst/>
          </a:prstGeom>
          <a:ln w="0">
            <a:noFill/>
          </a:ln>
        </p:spPr>
      </p:pic>
      <p:sp>
        <p:nvSpPr>
          <p:cNvPr id="211" name="Conector recto 13"/>
          <p:cNvSpPr/>
          <p:nvPr/>
        </p:nvSpPr>
        <p:spPr>
          <a:xfrm>
            <a:off x="714240" y="2018436"/>
            <a:ext cx="767916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8 Marcador de número de diapositiva_0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266B988C-F525-4748-A99E-08C23684E3CC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9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7799CF3-3E4E-8846-B85C-271A5361881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631612" y="5409050"/>
            <a:ext cx="2732443" cy="649098"/>
          </a:xfrm>
          <a:prstGeom prst="rect">
            <a:avLst/>
          </a:prstGeom>
          <a:ln w="0">
            <a:noFill/>
          </a:ln>
        </p:spPr>
      </p:pic>
      <p:sp>
        <p:nvSpPr>
          <p:cNvPr id="16" name="10 CuadroTexto">
            <a:extLst>
              <a:ext uri="{FF2B5EF4-FFF2-40B4-BE49-F238E27FC236}">
                <a16:creationId xmlns:a16="http://schemas.microsoft.com/office/drawing/2014/main" id="{53E346A6-BFF1-8D42-B23A-9F5B40B77F41}"/>
              </a:ext>
            </a:extLst>
          </p:cNvPr>
          <p:cNvSpPr/>
          <p:nvPr/>
        </p:nvSpPr>
        <p:spPr>
          <a:xfrm>
            <a:off x="821520" y="1155172"/>
            <a:ext cx="7499880" cy="303206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250000"/>
              </a:lnSpc>
            </a:pPr>
            <a:r>
              <a:rPr lang="es-ES" sz="2400" spc="-1" dirty="0">
                <a:solidFill>
                  <a:srgbClr val="000000"/>
                </a:solidFill>
                <a:latin typeface="Calibri"/>
              </a:rPr>
              <a:t>ESTE DOSIER HA SIDO CREADO POR  </a:t>
            </a:r>
            <a:endParaRPr lang="es-ES" sz="2400" spc="-1" dirty="0"/>
          </a:p>
          <a:p>
            <a:pPr>
              <a:lnSpc>
                <a:spcPct val="300000"/>
              </a:lnSpc>
            </a:pPr>
            <a:r>
              <a:rPr lang="es-ES" sz="2400" spc="-1" dirty="0">
                <a:solidFill>
                  <a:srgbClr val="000000"/>
                </a:solidFill>
                <a:latin typeface="Calibri"/>
              </a:rPr>
              <a:t>CON LA COLABORACIÓN DE</a:t>
            </a:r>
            <a:endParaRPr lang="es-ES" sz="2400" spc="-1" dirty="0"/>
          </a:p>
          <a:p>
            <a:pPr>
              <a:lnSpc>
                <a:spcPct val="300000"/>
              </a:lnSpc>
            </a:pPr>
            <a:r>
              <a:rPr lang="es-ES" sz="2400" spc="-1" dirty="0">
                <a:solidFill>
                  <a:srgbClr val="000000"/>
                </a:solidFill>
                <a:latin typeface="Calibri"/>
              </a:rPr>
              <a:t> CON LA PARTICIPACIÓN DE</a:t>
            </a:r>
            <a:endParaRPr lang="es-ES" sz="2400" spc="-1" dirty="0"/>
          </a:p>
        </p:txBody>
      </p:sp>
      <p:pic>
        <p:nvPicPr>
          <p:cNvPr id="17" name="Picture 4" descr="Resultat d'imatges de logo ajuntament de terrassa">
            <a:extLst>
              <a:ext uri="{FF2B5EF4-FFF2-40B4-BE49-F238E27FC236}">
                <a16:creationId xmlns:a16="http://schemas.microsoft.com/office/drawing/2014/main" id="{719AAF0B-1B3C-DD44-82D9-2CB338E1C89D}"/>
              </a:ext>
            </a:extLst>
          </p:cNvPr>
          <p:cNvPicPr/>
          <p:nvPr/>
        </p:nvPicPr>
        <p:blipFill rotWithShape="1">
          <a:blip r:embed="rId3"/>
          <a:srcRect t="20718" b="21082"/>
          <a:stretch/>
        </p:blipFill>
        <p:spPr>
          <a:xfrm>
            <a:off x="5652000" y="1149855"/>
            <a:ext cx="2535120" cy="983146"/>
          </a:xfrm>
          <a:prstGeom prst="rect">
            <a:avLst/>
          </a:prstGeom>
          <a:ln w="0">
            <a:noFill/>
          </a:ln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4E6F8D1D-49A2-2546-B8CE-CCBC129C529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694886" y="2431372"/>
            <a:ext cx="1759680" cy="766080"/>
          </a:xfrm>
          <a:prstGeom prst="rect">
            <a:avLst/>
          </a:prstGeom>
          <a:ln w="0">
            <a:noFill/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449CBAD-4AE9-2942-AC69-BABAD7896DB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4592945" y="3566601"/>
            <a:ext cx="3095280" cy="753120"/>
          </a:xfrm>
          <a:prstGeom prst="rect">
            <a:avLst/>
          </a:prstGeom>
          <a:ln w="0">
            <a:noFill/>
          </a:ln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0C9B1882-DA79-C84C-94E6-A2BCDF048937}"/>
              </a:ext>
            </a:extLst>
          </p:cNvPr>
          <p:cNvSpPr txBox="1"/>
          <p:nvPr/>
        </p:nvSpPr>
        <p:spPr>
          <a:xfrm>
            <a:off x="821520" y="5468758"/>
            <a:ext cx="4830480" cy="58675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s-ES" sz="1100" i="1" spc="-1" dirty="0"/>
              <a:t>Los símbolos pictográficos utilizados son propiedad del Gobierno de Aragón y han sido creados por Sergio Palao para ARASAAC (http://www.arasaac.org), que los distribuye bajo Licencia Creative </a:t>
            </a:r>
            <a:r>
              <a:rPr lang="es-ES" sz="1100" i="1" spc="-1" dirty="0" err="1"/>
              <a:t>Commons</a:t>
            </a:r>
            <a:r>
              <a:rPr lang="es-ES" sz="1100" i="1" spc="-1" dirty="0"/>
              <a:t> BY-NC-SA.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1255</TotalTime>
  <Words>367</Words>
  <Application>Microsoft Macintosh PowerPoint</Application>
  <PresentationFormat>Presentación en pantalla (4:3)</PresentationFormat>
  <Paragraphs>70</Paragraphs>
  <Slides>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Arial</vt:lpstr>
      <vt:lpstr>Calibri</vt:lpstr>
      <vt:lpstr>Symbol</vt:lpstr>
      <vt:lpstr>Times New Roman</vt:lpstr>
      <vt:lpstr>Verdana</vt:lpstr>
      <vt:lpstr>Wingdings</vt:lpstr>
      <vt:lpstr>Office Theme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PETITA FLAUTA MÀGICA</dc:title>
  <dc:subject/>
  <dc:creator>Aprenem</dc:creator>
  <dc:description/>
  <cp:lastModifiedBy>Microsoft Office User</cp:lastModifiedBy>
  <cp:revision>262</cp:revision>
  <dcterms:created xsi:type="dcterms:W3CDTF">2019-02-15T13:45:31Z</dcterms:created>
  <dcterms:modified xsi:type="dcterms:W3CDTF">2021-10-19T09:38:18Z</dcterms:modified>
  <dc:language>ca-ES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Presentación en pantalla (4:3)</vt:lpwstr>
  </property>
  <property fmtid="{D5CDD505-2E9C-101B-9397-08002B2CF9AE}" pid="4" name="Slides">
    <vt:i4>8</vt:i4>
  </property>
</Properties>
</file>