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75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21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desplazar la diapositiva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11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&lt;cabecera&gt;</a:t>
            </a:r>
          </a:p>
        </p:txBody>
      </p:sp>
      <p:sp>
        <p:nvSpPr>
          <p:cNvPr id="117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s-ES" sz="1400" b="0" strike="noStrike" spc="-1">
                <a:latin typeface="Times New Roman"/>
              </a:rPr>
              <a:t>&lt;fecha/hora&gt;</a:t>
            </a:r>
          </a:p>
        </p:txBody>
      </p:sp>
      <p:sp>
        <p:nvSpPr>
          <p:cNvPr id="118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119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AC289E8-0C03-4B50-BCD1-B3DB91E8B643}" type="slidenum">
              <a:rPr lang="es-ES" sz="1400" b="0" strike="noStrike" spc="-1">
                <a:latin typeface="Times New Roman"/>
              </a:rPr>
              <a:t>‹Nº›</a:t>
            </a:fld>
            <a:endParaRPr lang="es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252" name="3 Marcador de número de diapositiva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6CD2193F-04F7-405B-A4A4-EFDDF25AD37C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255" name="3 Marcador de número de diapositiva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E927CA-E015-47F2-A6D8-F36D5B51E106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12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7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6.png"/><Relationship Id="rId2" Type="http://schemas.openxmlformats.org/officeDocument/2006/relationships/image" Target="../media/image4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3" Type="http://schemas.openxmlformats.org/officeDocument/2006/relationships/image" Target="../media/image30.png"/><Relationship Id="rId7" Type="http://schemas.openxmlformats.org/officeDocument/2006/relationships/image" Target="../media/image41.png"/><Relationship Id="rId12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3" Type="http://schemas.openxmlformats.org/officeDocument/2006/relationships/image" Target="../media/image4.png"/><Relationship Id="rId7" Type="http://schemas.openxmlformats.org/officeDocument/2006/relationships/image" Target="../media/image50.png"/><Relationship Id="rId12" Type="http://schemas.openxmlformats.org/officeDocument/2006/relationships/image" Target="../media/image5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11" Type="http://schemas.openxmlformats.org/officeDocument/2006/relationships/image" Target="../media/image10.png"/><Relationship Id="rId5" Type="http://schemas.openxmlformats.org/officeDocument/2006/relationships/image" Target="../media/image30.png"/><Relationship Id="rId10" Type="http://schemas.openxmlformats.org/officeDocument/2006/relationships/image" Target="../media/image53.png"/><Relationship Id="rId4" Type="http://schemas.openxmlformats.org/officeDocument/2006/relationships/image" Target="../media/image49.png"/><Relationship Id="rId9" Type="http://schemas.openxmlformats.org/officeDocument/2006/relationships/image" Target="../media/image52.png"/><Relationship Id="rId14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38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n 119"/>
          <p:cNvPicPr/>
          <p:nvPr/>
        </p:nvPicPr>
        <p:blipFill>
          <a:blip r:embed="rId3"/>
          <a:stretch/>
        </p:blipFill>
        <p:spPr>
          <a:xfrm>
            <a:off x="540000" y="360000"/>
            <a:ext cx="8279640" cy="6215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1 Título"/>
          <p:cNvSpPr/>
          <p:nvPr/>
        </p:nvSpPr>
        <p:spPr>
          <a:xfrm>
            <a:off x="810000" y="692640"/>
            <a:ext cx="7220880" cy="115128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3400" b="1" strike="noStrike" spc="-1">
                <a:solidFill>
                  <a:srgbClr val="000000"/>
                </a:solidFill>
                <a:latin typeface="Verdana"/>
                <a:ea typeface="Verdana"/>
              </a:rPr>
              <a:t>Instruccions d’ús</a:t>
            </a:r>
            <a:endParaRPr lang="es-ES" sz="3400" b="0" strike="noStrike" spc="-1">
              <a:latin typeface="Arial"/>
            </a:endParaRPr>
          </a:p>
        </p:txBody>
      </p:sp>
      <p:sp>
        <p:nvSpPr>
          <p:cNvPr id="122" name="4 CuadroTexto"/>
          <p:cNvSpPr/>
          <p:nvPr/>
        </p:nvSpPr>
        <p:spPr>
          <a:xfrm>
            <a:off x="755640" y="2205000"/>
            <a:ext cx="8496360" cy="339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480">
              <a:lnSpc>
                <a:spcPct val="13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AQUESTA GUIA ET SERVIRÀ PER VIATJAR EN AUTOBÚS AMB TARGETA</a:t>
            </a:r>
            <a:b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DE MANERA MÉS AUTÒNOMA I SEGURA.</a:t>
            </a:r>
            <a:b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POTSER L’HAURÀS D’UTILITZAR AMB L’AJUDA D’UNA PERSONA DE SUPORT.</a:t>
            </a:r>
            <a:endParaRPr lang="es-ES" sz="1800" b="0" strike="noStrike" spc="-1">
              <a:latin typeface="Arial"/>
            </a:endParaRPr>
          </a:p>
          <a:p>
            <a:pPr marL="457200" indent="-45648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AQUESTA GUIA ESTÀ EN FORMAT EDITABLE PERQUÈ L’ADAPTIS</a:t>
            </a:r>
            <a:b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 LES TEVES NECESSITATS. POTS CANVIAR-LA, REDUIR-LA O AMPLIAR-LA.</a:t>
            </a:r>
            <a:endParaRPr lang="es-ES" sz="1800" b="0" strike="noStrike" spc="-1">
              <a:latin typeface="Arial"/>
            </a:endParaRPr>
          </a:p>
          <a:p>
            <a:pPr marL="457200" indent="-45648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Font typeface="Calibri"/>
              <a:buAutoNum type="arabicPeriod"/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POTS IMPRIMIR TOTA LA GUIA O NOMÉS UNA PART</a:t>
            </a:r>
            <a:b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I PORTAR-LA AMB TU DURANT EL VIATGE EN AUTOBÚS.</a:t>
            </a:r>
            <a:b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TAMBÉ POTS PORTAR LA GUIA A LA PANTALLA DEL MÒBIL O TAULETA.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123" name="4 Marcador de número de diapositiva"/>
          <p:cNvSpPr/>
          <p:nvPr/>
        </p:nvSpPr>
        <p:spPr>
          <a:xfrm>
            <a:off x="639144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s-ES" sz="1200" b="0" strike="noStrike" spc="-1">
                <a:solidFill>
                  <a:srgbClr val="8B8B8B"/>
                </a:solidFill>
                <a:latin typeface="Calibri"/>
              </a:rPr>
              <a:t> </a:t>
            </a:r>
            <a:fld id="{958C9092-BDD6-47AC-9D25-994C04B5E687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2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2 Marcador de contenido"/>
          <p:cNvSpPr/>
          <p:nvPr/>
        </p:nvSpPr>
        <p:spPr>
          <a:xfrm>
            <a:off x="714240" y="584836"/>
            <a:ext cx="7745400" cy="552502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b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</a:b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AVUI   ANIRÉ  EN AUTOBÚS.</a:t>
            </a:r>
            <a:endParaRPr lang="es-ES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800" b="0" strike="noStrike" spc="-1">
              <a:solidFill>
                <a:srgbClr val="000000"/>
              </a:solidFill>
              <a:latin typeface="Arial"/>
              <a:ea typeface="Calibri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PREPARO LA MEVA TARGETA D’AUTOBÚS.</a:t>
            </a:r>
            <a:endParaRPr lang="es-ES" spc="-1"/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pc="-1">
              <a:solidFill>
                <a:srgbClr val="000000"/>
              </a:solidFill>
              <a:ea typeface="Calibri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VAIG A LA PARADA DE L’AUTOBÚS.</a:t>
            </a:r>
            <a:endParaRPr lang="es-ES" spc="-1"/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pc="-1">
              <a:solidFill>
                <a:srgbClr val="000000"/>
              </a:solidFill>
              <a:ea typeface="Calibri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A LA PARADA ESPERO L’AUTOBÚS ASSEGUT O DE PEU.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125" name="4 Marcador de número de diapositiva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6125EBF5-464E-4948-8BCD-BF592A40AB36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3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26" name="Imagen 38"/>
          <p:cNvPicPr/>
          <p:nvPr/>
        </p:nvPicPr>
        <p:blipFill>
          <a:blip r:embed="rId2"/>
          <a:stretch/>
        </p:blipFill>
        <p:spPr>
          <a:xfrm>
            <a:off x="952330" y="890346"/>
            <a:ext cx="571320" cy="571320"/>
          </a:xfrm>
          <a:prstGeom prst="rect">
            <a:avLst/>
          </a:prstGeom>
          <a:ln w="0">
            <a:noFill/>
          </a:ln>
        </p:spPr>
      </p:pic>
      <p:pic>
        <p:nvPicPr>
          <p:cNvPr id="127" name="Imagen 39"/>
          <p:cNvPicPr/>
          <p:nvPr/>
        </p:nvPicPr>
        <p:blipFill>
          <a:blip r:embed="rId3"/>
          <a:stretch/>
        </p:blipFill>
        <p:spPr>
          <a:xfrm>
            <a:off x="1908490" y="814386"/>
            <a:ext cx="627120" cy="627120"/>
          </a:xfrm>
          <a:prstGeom prst="rect">
            <a:avLst/>
          </a:prstGeom>
          <a:ln w="0">
            <a:noFill/>
          </a:ln>
        </p:spPr>
      </p:pic>
      <p:pic>
        <p:nvPicPr>
          <p:cNvPr id="128" name="Imagen 40"/>
          <p:cNvPicPr/>
          <p:nvPr/>
        </p:nvPicPr>
        <p:blipFill>
          <a:blip r:embed="rId4"/>
          <a:srcRect t="7692" b="22591"/>
          <a:stretch/>
        </p:blipFill>
        <p:spPr>
          <a:xfrm>
            <a:off x="3016930" y="814386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129" name="Imagen 46"/>
          <p:cNvPicPr/>
          <p:nvPr/>
        </p:nvPicPr>
        <p:blipFill>
          <a:blip r:embed="rId5"/>
          <a:stretch/>
        </p:blipFill>
        <p:spPr>
          <a:xfrm>
            <a:off x="1141200" y="2272647"/>
            <a:ext cx="571320" cy="571320"/>
          </a:xfrm>
          <a:prstGeom prst="rect">
            <a:avLst/>
          </a:prstGeom>
          <a:ln w="0">
            <a:noFill/>
          </a:ln>
        </p:spPr>
      </p:pic>
      <p:pic>
        <p:nvPicPr>
          <p:cNvPr id="130" name="Imagen 47"/>
          <p:cNvPicPr/>
          <p:nvPr/>
        </p:nvPicPr>
        <p:blipFill>
          <a:blip r:embed="rId6"/>
          <a:stretch/>
        </p:blipFill>
        <p:spPr>
          <a:xfrm>
            <a:off x="2351880" y="2273727"/>
            <a:ext cx="570240" cy="570240"/>
          </a:xfrm>
          <a:prstGeom prst="rect">
            <a:avLst/>
          </a:prstGeom>
          <a:ln w="0">
            <a:noFill/>
          </a:ln>
        </p:spPr>
      </p:pic>
      <p:pic>
        <p:nvPicPr>
          <p:cNvPr id="131" name="Imagen 48"/>
          <p:cNvPicPr/>
          <p:nvPr/>
        </p:nvPicPr>
        <p:blipFill>
          <a:blip r:embed="rId7"/>
          <a:stretch/>
        </p:blipFill>
        <p:spPr>
          <a:xfrm>
            <a:off x="3868560" y="2268687"/>
            <a:ext cx="755280" cy="692640"/>
          </a:xfrm>
          <a:prstGeom prst="rect">
            <a:avLst/>
          </a:prstGeom>
          <a:ln w="0">
            <a:noFill/>
          </a:ln>
        </p:spPr>
      </p:pic>
      <p:pic>
        <p:nvPicPr>
          <p:cNvPr id="132" name="Picture 13"/>
          <p:cNvPicPr/>
          <p:nvPr/>
        </p:nvPicPr>
        <p:blipFill>
          <a:blip r:embed="rId8"/>
          <a:stretch/>
        </p:blipFill>
        <p:spPr>
          <a:xfrm>
            <a:off x="991080" y="3572902"/>
            <a:ext cx="641880" cy="641880"/>
          </a:xfrm>
          <a:prstGeom prst="rect">
            <a:avLst/>
          </a:prstGeom>
          <a:ln w="0">
            <a:noFill/>
          </a:ln>
        </p:spPr>
      </p:pic>
      <p:pic>
        <p:nvPicPr>
          <p:cNvPr id="133" name="Imagen 50"/>
          <p:cNvPicPr/>
          <p:nvPr/>
        </p:nvPicPr>
        <p:blipFill>
          <a:blip r:embed="rId9"/>
          <a:stretch/>
        </p:blipFill>
        <p:spPr>
          <a:xfrm>
            <a:off x="2339640" y="3620062"/>
            <a:ext cx="595080" cy="595080"/>
          </a:xfrm>
          <a:prstGeom prst="rect">
            <a:avLst/>
          </a:prstGeom>
          <a:ln w="0">
            <a:noFill/>
          </a:ln>
        </p:spPr>
      </p:pic>
      <p:pic>
        <p:nvPicPr>
          <p:cNvPr id="134" name="Imagen 52"/>
          <p:cNvPicPr/>
          <p:nvPr/>
        </p:nvPicPr>
        <p:blipFill>
          <a:blip r:embed="rId4"/>
          <a:srcRect t="7692" b="22591"/>
          <a:stretch/>
        </p:blipFill>
        <p:spPr>
          <a:xfrm>
            <a:off x="3701880" y="3595942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135" name="Imagen 56"/>
          <p:cNvPicPr/>
          <p:nvPr/>
        </p:nvPicPr>
        <p:blipFill>
          <a:blip r:embed="rId4"/>
          <a:srcRect t="7692" b="22591"/>
          <a:stretch/>
        </p:blipFill>
        <p:spPr>
          <a:xfrm>
            <a:off x="3610440" y="4960440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136" name="Imagen 59"/>
          <p:cNvPicPr/>
          <p:nvPr/>
        </p:nvPicPr>
        <p:blipFill>
          <a:blip r:embed="rId9"/>
          <a:stretch/>
        </p:blipFill>
        <p:spPr>
          <a:xfrm>
            <a:off x="1471680" y="4960440"/>
            <a:ext cx="595080" cy="595080"/>
          </a:xfrm>
          <a:prstGeom prst="rect">
            <a:avLst/>
          </a:prstGeom>
          <a:ln w="0">
            <a:noFill/>
          </a:ln>
        </p:spPr>
      </p:pic>
      <p:pic>
        <p:nvPicPr>
          <p:cNvPr id="137" name="Imagen 61"/>
          <p:cNvPicPr/>
          <p:nvPr/>
        </p:nvPicPr>
        <p:blipFill>
          <a:blip r:embed="rId10"/>
          <a:stretch/>
        </p:blipFill>
        <p:spPr>
          <a:xfrm>
            <a:off x="2612160" y="4960440"/>
            <a:ext cx="555480" cy="555480"/>
          </a:xfrm>
          <a:prstGeom prst="rect">
            <a:avLst/>
          </a:prstGeom>
          <a:ln w="0">
            <a:noFill/>
          </a:ln>
        </p:spPr>
      </p:pic>
      <p:pic>
        <p:nvPicPr>
          <p:cNvPr id="138" name="Imagen 62"/>
          <p:cNvPicPr/>
          <p:nvPr/>
        </p:nvPicPr>
        <p:blipFill>
          <a:blip r:embed="rId11"/>
          <a:stretch/>
        </p:blipFill>
        <p:spPr>
          <a:xfrm>
            <a:off x="6288120" y="4960440"/>
            <a:ext cx="587160" cy="587160"/>
          </a:xfrm>
          <a:prstGeom prst="rect">
            <a:avLst/>
          </a:prstGeom>
          <a:ln w="0">
            <a:noFill/>
          </a:ln>
        </p:spPr>
      </p:pic>
      <p:pic>
        <p:nvPicPr>
          <p:cNvPr id="139" name="Imagen 63"/>
          <p:cNvPicPr/>
          <p:nvPr/>
        </p:nvPicPr>
        <p:blipFill>
          <a:blip r:embed="rId12"/>
          <a:stretch/>
        </p:blipFill>
        <p:spPr>
          <a:xfrm>
            <a:off x="4992120" y="4960440"/>
            <a:ext cx="587160" cy="587160"/>
          </a:xfrm>
          <a:prstGeom prst="rect">
            <a:avLst/>
          </a:prstGeom>
          <a:ln w="0">
            <a:noFill/>
          </a:ln>
        </p:spPr>
      </p:pic>
      <p:sp>
        <p:nvSpPr>
          <p:cNvPr id="140" name="Conector recto 3"/>
          <p:cNvSpPr/>
          <p:nvPr/>
        </p:nvSpPr>
        <p:spPr>
          <a:xfrm>
            <a:off x="714240" y="195283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" name="Conector recto 22"/>
          <p:cNvSpPr/>
          <p:nvPr/>
        </p:nvSpPr>
        <p:spPr>
          <a:xfrm>
            <a:off x="714240" y="330711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" name="Conector recto 23"/>
          <p:cNvSpPr/>
          <p:nvPr/>
        </p:nvSpPr>
        <p:spPr>
          <a:xfrm>
            <a:off x="698760" y="4702959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 Marcador de contenido">
            <a:extLst>
              <a:ext uri="{FF2B5EF4-FFF2-40B4-BE49-F238E27FC236}">
                <a16:creationId xmlns:a16="http://schemas.microsoft.com/office/drawing/2014/main" id="{576B3718-5508-1B47-BBD7-E9E32250F193}"/>
              </a:ext>
            </a:extLst>
          </p:cNvPr>
          <p:cNvSpPr/>
          <p:nvPr/>
        </p:nvSpPr>
        <p:spPr>
          <a:xfrm>
            <a:off x="714240" y="579273"/>
            <a:ext cx="7745400" cy="5530582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br>
              <a:rPr lang="es-ES" sz="1800" b="0" strike="noStrike" spc="-1">
                <a:latin typeface="Arial"/>
              </a:rPr>
            </a:b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MIRO EL NÚMERO D’AUTOBÚS QUE HE DE PUJAR. 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QUAN  VEIG   L’AUTOBÚS  AIXECO EL BRAÇ PERQUÈ S’ATURI.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L’AUTOBÚS S’ATURA I OBRE LES PORTES. 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LES PERSONES PER ORDRE  PUGEM A L’AUTOBÚS.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144" name="4 Marcador de número de diapositiva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63DF30E7-6814-4A20-BC18-7C13E09BF277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4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45" name="Imagen 16"/>
          <p:cNvPicPr/>
          <p:nvPr/>
        </p:nvPicPr>
        <p:blipFill>
          <a:blip r:embed="rId2"/>
          <a:stretch/>
        </p:blipFill>
        <p:spPr>
          <a:xfrm>
            <a:off x="1710000" y="2183073"/>
            <a:ext cx="571680" cy="619200"/>
          </a:xfrm>
          <a:prstGeom prst="rect">
            <a:avLst/>
          </a:prstGeom>
          <a:ln w="0">
            <a:noFill/>
          </a:ln>
        </p:spPr>
      </p:pic>
      <p:pic>
        <p:nvPicPr>
          <p:cNvPr id="146" name="Imagen 17"/>
          <p:cNvPicPr/>
          <p:nvPr/>
        </p:nvPicPr>
        <p:blipFill>
          <a:blip r:embed="rId3"/>
          <a:srcRect t="7692" b="22591"/>
          <a:stretch/>
        </p:blipFill>
        <p:spPr>
          <a:xfrm>
            <a:off x="2699640" y="2183073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147" name="Imagen 18"/>
          <p:cNvPicPr/>
          <p:nvPr/>
        </p:nvPicPr>
        <p:blipFill>
          <a:blip r:embed="rId4"/>
          <a:stretch/>
        </p:blipFill>
        <p:spPr>
          <a:xfrm>
            <a:off x="4580280" y="2183073"/>
            <a:ext cx="547200" cy="547200"/>
          </a:xfrm>
          <a:prstGeom prst="rect">
            <a:avLst/>
          </a:prstGeom>
          <a:ln w="0">
            <a:noFill/>
          </a:ln>
        </p:spPr>
      </p:pic>
      <p:pic>
        <p:nvPicPr>
          <p:cNvPr id="148" name="Imagen 20"/>
          <p:cNvPicPr/>
          <p:nvPr/>
        </p:nvPicPr>
        <p:blipFill>
          <a:blip r:embed="rId3"/>
          <a:srcRect t="7692" b="22591"/>
          <a:stretch/>
        </p:blipFill>
        <p:spPr>
          <a:xfrm>
            <a:off x="1043640" y="3432371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149" name="Imagen 21"/>
          <p:cNvPicPr/>
          <p:nvPr/>
        </p:nvPicPr>
        <p:blipFill>
          <a:blip r:embed="rId5"/>
          <a:stretch/>
        </p:blipFill>
        <p:spPr>
          <a:xfrm flipH="1">
            <a:off x="2354040" y="3381251"/>
            <a:ext cx="705960" cy="669960"/>
          </a:xfrm>
          <a:prstGeom prst="rect">
            <a:avLst/>
          </a:prstGeom>
          <a:ln w="0">
            <a:noFill/>
          </a:ln>
        </p:spPr>
      </p:pic>
      <p:pic>
        <p:nvPicPr>
          <p:cNvPr id="150" name="Imagen 22"/>
          <p:cNvPicPr/>
          <p:nvPr/>
        </p:nvPicPr>
        <p:blipFill>
          <a:blip r:embed="rId6"/>
          <a:stretch/>
        </p:blipFill>
        <p:spPr>
          <a:xfrm>
            <a:off x="4015800" y="3495731"/>
            <a:ext cx="555480" cy="555480"/>
          </a:xfrm>
          <a:prstGeom prst="rect">
            <a:avLst/>
          </a:prstGeom>
          <a:ln w="0">
            <a:noFill/>
          </a:ln>
        </p:spPr>
      </p:pic>
      <p:pic>
        <p:nvPicPr>
          <p:cNvPr id="151" name="Imagen 23"/>
          <p:cNvPicPr/>
          <p:nvPr/>
        </p:nvPicPr>
        <p:blipFill>
          <a:blip r:embed="rId7"/>
          <a:stretch/>
        </p:blipFill>
        <p:spPr>
          <a:xfrm>
            <a:off x="1480320" y="4946040"/>
            <a:ext cx="642600" cy="642600"/>
          </a:xfrm>
          <a:prstGeom prst="rect">
            <a:avLst/>
          </a:prstGeom>
          <a:ln w="0">
            <a:noFill/>
          </a:ln>
        </p:spPr>
      </p:pic>
      <p:pic>
        <p:nvPicPr>
          <p:cNvPr id="152" name="Imagen 24"/>
          <p:cNvPicPr/>
          <p:nvPr/>
        </p:nvPicPr>
        <p:blipFill>
          <a:blip r:embed="rId8"/>
          <a:stretch/>
        </p:blipFill>
        <p:spPr>
          <a:xfrm>
            <a:off x="2904840" y="4930200"/>
            <a:ext cx="658440" cy="658440"/>
          </a:xfrm>
          <a:prstGeom prst="rect">
            <a:avLst/>
          </a:prstGeom>
          <a:ln w="0">
            <a:noFill/>
          </a:ln>
        </p:spPr>
      </p:pic>
      <p:pic>
        <p:nvPicPr>
          <p:cNvPr id="153" name="Imagen 25"/>
          <p:cNvPicPr/>
          <p:nvPr/>
        </p:nvPicPr>
        <p:blipFill>
          <a:blip r:embed="rId9"/>
          <a:stretch/>
        </p:blipFill>
        <p:spPr>
          <a:xfrm>
            <a:off x="4140000" y="4954320"/>
            <a:ext cx="634320" cy="634320"/>
          </a:xfrm>
          <a:prstGeom prst="rect">
            <a:avLst/>
          </a:prstGeom>
          <a:ln w="0">
            <a:noFill/>
          </a:ln>
        </p:spPr>
      </p:pic>
      <p:pic>
        <p:nvPicPr>
          <p:cNvPr id="154" name="Imagen 26"/>
          <p:cNvPicPr/>
          <p:nvPr/>
        </p:nvPicPr>
        <p:blipFill>
          <a:blip r:embed="rId3"/>
          <a:srcRect t="7692" b="22591"/>
          <a:stretch/>
        </p:blipFill>
        <p:spPr>
          <a:xfrm>
            <a:off x="5338440" y="4969440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155" name="Imagen 27"/>
          <p:cNvPicPr/>
          <p:nvPr/>
        </p:nvPicPr>
        <p:blipFill>
          <a:blip r:embed="rId10"/>
          <a:stretch/>
        </p:blipFill>
        <p:spPr>
          <a:xfrm>
            <a:off x="847800" y="868876"/>
            <a:ext cx="587160" cy="587160"/>
          </a:xfrm>
          <a:prstGeom prst="rect">
            <a:avLst/>
          </a:prstGeom>
          <a:ln w="0">
            <a:noFill/>
          </a:ln>
        </p:spPr>
      </p:pic>
      <p:pic>
        <p:nvPicPr>
          <p:cNvPr id="156" name="Imagen 28"/>
          <p:cNvPicPr/>
          <p:nvPr/>
        </p:nvPicPr>
        <p:blipFill>
          <a:blip r:embed="rId11"/>
          <a:stretch/>
        </p:blipFill>
        <p:spPr>
          <a:xfrm>
            <a:off x="2021760" y="868876"/>
            <a:ext cx="587160" cy="587160"/>
          </a:xfrm>
          <a:prstGeom prst="rect">
            <a:avLst/>
          </a:prstGeom>
          <a:ln w="0">
            <a:noFill/>
          </a:ln>
        </p:spPr>
      </p:pic>
      <p:pic>
        <p:nvPicPr>
          <p:cNvPr id="157" name="Imagen 29"/>
          <p:cNvPicPr/>
          <p:nvPr/>
        </p:nvPicPr>
        <p:blipFill>
          <a:blip r:embed="rId3"/>
          <a:srcRect t="7692" b="22591"/>
          <a:stretch/>
        </p:blipFill>
        <p:spPr>
          <a:xfrm>
            <a:off x="3127320" y="837196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158" name="Imagen 30"/>
          <p:cNvPicPr/>
          <p:nvPr/>
        </p:nvPicPr>
        <p:blipFill>
          <a:blip r:embed="rId12"/>
          <a:stretch/>
        </p:blipFill>
        <p:spPr>
          <a:xfrm>
            <a:off x="4451400" y="886156"/>
            <a:ext cx="570240" cy="570240"/>
          </a:xfrm>
          <a:prstGeom prst="rect">
            <a:avLst/>
          </a:prstGeom>
          <a:ln w="0">
            <a:noFill/>
          </a:ln>
        </p:spPr>
      </p:pic>
      <p:pic>
        <p:nvPicPr>
          <p:cNvPr id="159" name="Imagen 31"/>
          <p:cNvPicPr/>
          <p:nvPr/>
        </p:nvPicPr>
        <p:blipFill>
          <a:blip r:embed="rId13"/>
          <a:stretch/>
        </p:blipFill>
        <p:spPr>
          <a:xfrm>
            <a:off x="5528520" y="876436"/>
            <a:ext cx="579600" cy="579600"/>
          </a:xfrm>
          <a:prstGeom prst="rect">
            <a:avLst/>
          </a:prstGeom>
          <a:ln w="0">
            <a:noFill/>
          </a:ln>
        </p:spPr>
      </p:pic>
      <p:pic>
        <p:nvPicPr>
          <p:cNvPr id="160" name="Imagen 32"/>
          <p:cNvPicPr/>
          <p:nvPr/>
        </p:nvPicPr>
        <p:blipFill>
          <a:blip r:embed="rId14"/>
          <a:stretch/>
        </p:blipFill>
        <p:spPr>
          <a:xfrm>
            <a:off x="942120" y="2262633"/>
            <a:ext cx="539640" cy="539640"/>
          </a:xfrm>
          <a:prstGeom prst="rect">
            <a:avLst/>
          </a:prstGeom>
          <a:ln w="0">
            <a:noFill/>
          </a:ln>
        </p:spPr>
      </p:pic>
      <p:pic>
        <p:nvPicPr>
          <p:cNvPr id="161" name="Imagen 33"/>
          <p:cNvPicPr/>
          <p:nvPr/>
        </p:nvPicPr>
        <p:blipFill>
          <a:blip r:embed="rId5"/>
          <a:stretch/>
        </p:blipFill>
        <p:spPr>
          <a:xfrm flipH="1">
            <a:off x="6229080" y="2059953"/>
            <a:ext cx="705960" cy="669960"/>
          </a:xfrm>
          <a:prstGeom prst="rect">
            <a:avLst/>
          </a:prstGeom>
          <a:ln w="0">
            <a:noFill/>
          </a:ln>
        </p:spPr>
      </p:pic>
      <p:sp>
        <p:nvSpPr>
          <p:cNvPr id="25" name="Conector recto 3">
            <a:extLst>
              <a:ext uri="{FF2B5EF4-FFF2-40B4-BE49-F238E27FC236}">
                <a16:creationId xmlns:a16="http://schemas.microsoft.com/office/drawing/2014/main" id="{2E495577-2677-854E-8699-FA0571778E32}"/>
              </a:ext>
            </a:extLst>
          </p:cNvPr>
          <p:cNvSpPr/>
          <p:nvPr/>
        </p:nvSpPr>
        <p:spPr>
          <a:xfrm>
            <a:off x="714240" y="195283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" name="Conector recto 22">
            <a:extLst>
              <a:ext uri="{FF2B5EF4-FFF2-40B4-BE49-F238E27FC236}">
                <a16:creationId xmlns:a16="http://schemas.microsoft.com/office/drawing/2014/main" id="{85367DF7-AF23-2347-A1BD-B0CA90B969E5}"/>
              </a:ext>
            </a:extLst>
          </p:cNvPr>
          <p:cNvSpPr/>
          <p:nvPr/>
        </p:nvSpPr>
        <p:spPr>
          <a:xfrm>
            <a:off x="714240" y="330711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" name="Conector recto 23">
            <a:extLst>
              <a:ext uri="{FF2B5EF4-FFF2-40B4-BE49-F238E27FC236}">
                <a16:creationId xmlns:a16="http://schemas.microsoft.com/office/drawing/2014/main" id="{5FCBEE6E-5439-BE4D-B561-844548368F06}"/>
              </a:ext>
            </a:extLst>
          </p:cNvPr>
          <p:cNvSpPr/>
          <p:nvPr/>
        </p:nvSpPr>
        <p:spPr>
          <a:xfrm>
            <a:off x="698760" y="4702959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2 Marcador de contenido"/>
          <p:cNvSpPr/>
          <p:nvPr/>
        </p:nvSpPr>
        <p:spPr>
          <a:xfrm>
            <a:off x="714240" y="236879"/>
            <a:ext cx="7906058" cy="6238735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br>
              <a:rPr lang="es-ES" spc="-1">
                <a:latin typeface="Arial"/>
              </a:rPr>
            </a:b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A L’AUTOBÚS JO VALIDO LA MEVA TARGETA A LA MÀQUINA VALIDADORA  I LA GUARDO.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CAMINO POC A POC  DINS DE L’AUTOBÚS.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MIRO ELS SEIENTS DE L’AUTOBÚS.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SI   HI  HA  SEIENTS LLIURES PUC  SEURE.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2400"/>
              </a:spcBef>
              <a:tabLst>
                <a:tab pos="0" algn="l"/>
              </a:tabLst>
            </a:pPr>
            <a:r>
              <a:rPr lang="ca-ES" sz="1700" b="0" strike="noStrike" spc="-1">
                <a:solidFill>
                  <a:srgbClr val="000000"/>
                </a:solidFill>
                <a:latin typeface="Verdana"/>
                <a:ea typeface="Calibri"/>
              </a:rPr>
              <a:t>SI ELS SEIENTS ESTAN PLENS RESTO DEPEU AGAFAT A LA BARRA.</a:t>
            </a:r>
            <a:endParaRPr lang="es-ES" sz="1700" b="0" strike="noStrike" spc="-1">
              <a:latin typeface="Arial"/>
            </a:endParaRPr>
          </a:p>
        </p:txBody>
      </p:sp>
      <p:sp>
        <p:nvSpPr>
          <p:cNvPr id="166" name="4 Marcador de número de diapositiva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26027A18-FC3E-4947-9585-A442303610F5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5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67" name="Imagen 3"/>
          <p:cNvPicPr/>
          <p:nvPr/>
        </p:nvPicPr>
        <p:blipFill>
          <a:blip r:embed="rId2"/>
          <a:srcRect t="7692" b="22591"/>
          <a:stretch/>
        </p:blipFill>
        <p:spPr>
          <a:xfrm>
            <a:off x="4638207" y="1950709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168" name="Imagen 9"/>
          <p:cNvPicPr/>
          <p:nvPr/>
        </p:nvPicPr>
        <p:blipFill>
          <a:blip r:embed="rId3"/>
          <a:stretch/>
        </p:blipFill>
        <p:spPr>
          <a:xfrm>
            <a:off x="1160247" y="1974109"/>
            <a:ext cx="523800" cy="523800"/>
          </a:xfrm>
          <a:prstGeom prst="rect">
            <a:avLst/>
          </a:prstGeom>
          <a:ln w="0">
            <a:noFill/>
          </a:ln>
        </p:spPr>
      </p:pic>
      <p:pic>
        <p:nvPicPr>
          <p:cNvPr id="169" name="Imagen 10"/>
          <p:cNvPicPr/>
          <p:nvPr/>
        </p:nvPicPr>
        <p:blipFill>
          <a:blip r:embed="rId4"/>
          <a:stretch/>
        </p:blipFill>
        <p:spPr>
          <a:xfrm>
            <a:off x="2278767" y="1922269"/>
            <a:ext cx="579600" cy="579600"/>
          </a:xfrm>
          <a:prstGeom prst="rect">
            <a:avLst/>
          </a:prstGeom>
          <a:ln w="0">
            <a:noFill/>
          </a:ln>
        </p:spPr>
      </p:pic>
      <p:pic>
        <p:nvPicPr>
          <p:cNvPr id="170" name="Imagen 11"/>
          <p:cNvPicPr/>
          <p:nvPr/>
        </p:nvPicPr>
        <p:blipFill>
          <a:blip r:embed="rId5"/>
          <a:stretch/>
        </p:blipFill>
        <p:spPr>
          <a:xfrm>
            <a:off x="3431127" y="2069149"/>
            <a:ext cx="428400" cy="428400"/>
          </a:xfrm>
          <a:prstGeom prst="rect">
            <a:avLst/>
          </a:prstGeom>
          <a:ln w="0">
            <a:noFill/>
          </a:ln>
        </p:spPr>
      </p:pic>
      <p:pic>
        <p:nvPicPr>
          <p:cNvPr id="171" name="Imagen 12"/>
          <p:cNvPicPr/>
          <p:nvPr/>
        </p:nvPicPr>
        <p:blipFill>
          <a:blip r:embed="rId6"/>
          <a:stretch/>
        </p:blipFill>
        <p:spPr>
          <a:xfrm>
            <a:off x="1015724" y="3087687"/>
            <a:ext cx="587160" cy="587160"/>
          </a:xfrm>
          <a:prstGeom prst="rect">
            <a:avLst/>
          </a:prstGeom>
          <a:ln w="0">
            <a:noFill/>
          </a:ln>
        </p:spPr>
      </p:pic>
      <p:pic>
        <p:nvPicPr>
          <p:cNvPr id="172" name="Imagen 13"/>
          <p:cNvPicPr/>
          <p:nvPr/>
        </p:nvPicPr>
        <p:blipFill>
          <a:blip r:embed="rId7"/>
          <a:srcRect l="-302" t="3229" r="55517" b="9739"/>
          <a:stretch/>
        </p:blipFill>
        <p:spPr>
          <a:xfrm>
            <a:off x="2490022" y="4186211"/>
            <a:ext cx="372600" cy="610200"/>
          </a:xfrm>
          <a:prstGeom prst="rect">
            <a:avLst/>
          </a:prstGeom>
          <a:ln w="0">
            <a:noFill/>
          </a:ln>
        </p:spPr>
      </p:pic>
      <p:pic>
        <p:nvPicPr>
          <p:cNvPr id="173" name="Imagen 14"/>
          <p:cNvPicPr/>
          <p:nvPr/>
        </p:nvPicPr>
        <p:blipFill>
          <a:blip r:embed="rId7"/>
          <a:srcRect l="-302" t="3229" r="55517" b="9739"/>
          <a:stretch/>
        </p:blipFill>
        <p:spPr>
          <a:xfrm>
            <a:off x="2295884" y="3064647"/>
            <a:ext cx="372600" cy="610200"/>
          </a:xfrm>
          <a:prstGeom prst="rect">
            <a:avLst/>
          </a:prstGeom>
          <a:ln w="0">
            <a:noFill/>
          </a:ln>
        </p:spPr>
      </p:pic>
      <p:pic>
        <p:nvPicPr>
          <p:cNvPr id="174" name="Imagen 15"/>
          <p:cNvPicPr/>
          <p:nvPr/>
        </p:nvPicPr>
        <p:blipFill>
          <a:blip r:embed="rId2"/>
          <a:srcRect t="7692" b="22591"/>
          <a:stretch/>
        </p:blipFill>
        <p:spPr>
          <a:xfrm>
            <a:off x="3743444" y="3055647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175" name="Imagen 16"/>
          <p:cNvPicPr/>
          <p:nvPr/>
        </p:nvPicPr>
        <p:blipFill>
          <a:blip r:embed="rId8"/>
          <a:stretch/>
        </p:blipFill>
        <p:spPr>
          <a:xfrm>
            <a:off x="1145062" y="4293131"/>
            <a:ext cx="420120" cy="420120"/>
          </a:xfrm>
          <a:prstGeom prst="rect">
            <a:avLst/>
          </a:prstGeom>
          <a:ln w="0">
            <a:noFill/>
          </a:ln>
        </p:spPr>
      </p:pic>
      <p:pic>
        <p:nvPicPr>
          <p:cNvPr id="176" name="Imagen 17"/>
          <p:cNvPicPr/>
          <p:nvPr/>
        </p:nvPicPr>
        <p:blipFill>
          <a:blip r:embed="rId9"/>
          <a:stretch/>
        </p:blipFill>
        <p:spPr>
          <a:xfrm>
            <a:off x="3601342" y="4336331"/>
            <a:ext cx="460440" cy="460440"/>
          </a:xfrm>
          <a:prstGeom prst="rect">
            <a:avLst/>
          </a:prstGeom>
          <a:ln w="0">
            <a:noFill/>
          </a:ln>
        </p:spPr>
      </p:pic>
      <p:pic>
        <p:nvPicPr>
          <p:cNvPr id="177" name="Imagen 18"/>
          <p:cNvPicPr/>
          <p:nvPr/>
        </p:nvPicPr>
        <p:blipFill>
          <a:blip r:embed="rId10"/>
          <a:stretch/>
        </p:blipFill>
        <p:spPr>
          <a:xfrm>
            <a:off x="4350502" y="4282331"/>
            <a:ext cx="514440" cy="514440"/>
          </a:xfrm>
          <a:prstGeom prst="rect">
            <a:avLst/>
          </a:prstGeom>
          <a:ln w="0">
            <a:noFill/>
          </a:ln>
        </p:spPr>
      </p:pic>
      <p:pic>
        <p:nvPicPr>
          <p:cNvPr id="178" name="Imagen 19"/>
          <p:cNvPicPr/>
          <p:nvPr/>
        </p:nvPicPr>
        <p:blipFill>
          <a:blip r:embed="rId11"/>
          <a:stretch/>
        </p:blipFill>
        <p:spPr>
          <a:xfrm>
            <a:off x="5141062" y="4265051"/>
            <a:ext cx="531360" cy="531360"/>
          </a:xfrm>
          <a:prstGeom prst="rect">
            <a:avLst/>
          </a:prstGeom>
          <a:ln w="0">
            <a:noFill/>
          </a:ln>
        </p:spPr>
      </p:pic>
      <p:pic>
        <p:nvPicPr>
          <p:cNvPr id="179" name="Imagen 20"/>
          <p:cNvPicPr/>
          <p:nvPr/>
        </p:nvPicPr>
        <p:blipFill>
          <a:blip r:embed="rId7"/>
          <a:srcRect l="-302" t="3229" r="55517" b="9739"/>
          <a:stretch/>
        </p:blipFill>
        <p:spPr>
          <a:xfrm>
            <a:off x="1831418" y="5391262"/>
            <a:ext cx="372600" cy="610200"/>
          </a:xfrm>
          <a:prstGeom prst="rect">
            <a:avLst/>
          </a:prstGeom>
          <a:ln w="0">
            <a:noFill/>
          </a:ln>
        </p:spPr>
      </p:pic>
      <p:pic>
        <p:nvPicPr>
          <p:cNvPr id="180" name="Imagen 21"/>
          <p:cNvPicPr/>
          <p:nvPr/>
        </p:nvPicPr>
        <p:blipFill>
          <a:blip r:embed="rId12"/>
          <a:stretch/>
        </p:blipFill>
        <p:spPr>
          <a:xfrm>
            <a:off x="2744018" y="5475142"/>
            <a:ext cx="579600" cy="579600"/>
          </a:xfrm>
          <a:prstGeom prst="rect">
            <a:avLst/>
          </a:prstGeom>
          <a:ln w="0">
            <a:noFill/>
          </a:ln>
        </p:spPr>
      </p:pic>
      <p:pic>
        <p:nvPicPr>
          <p:cNvPr id="181" name="Imagen 22"/>
          <p:cNvPicPr/>
          <p:nvPr/>
        </p:nvPicPr>
        <p:blipFill>
          <a:blip r:embed="rId13"/>
          <a:stretch/>
        </p:blipFill>
        <p:spPr>
          <a:xfrm>
            <a:off x="3536378" y="5353822"/>
            <a:ext cx="612000" cy="612000"/>
          </a:xfrm>
          <a:prstGeom prst="rect">
            <a:avLst/>
          </a:prstGeom>
          <a:ln w="0">
            <a:noFill/>
          </a:ln>
        </p:spPr>
      </p:pic>
      <p:pic>
        <p:nvPicPr>
          <p:cNvPr id="182" name="Imagen 23"/>
          <p:cNvPicPr/>
          <p:nvPr/>
        </p:nvPicPr>
        <p:blipFill>
          <a:blip r:embed="rId10"/>
          <a:stretch/>
        </p:blipFill>
        <p:spPr>
          <a:xfrm>
            <a:off x="4400378" y="5498182"/>
            <a:ext cx="514440" cy="514440"/>
          </a:xfrm>
          <a:prstGeom prst="rect">
            <a:avLst/>
          </a:prstGeom>
          <a:ln w="0">
            <a:noFill/>
          </a:ln>
        </p:spPr>
      </p:pic>
      <p:pic>
        <p:nvPicPr>
          <p:cNvPr id="183" name="Imagen 24"/>
          <p:cNvPicPr/>
          <p:nvPr/>
        </p:nvPicPr>
        <p:blipFill>
          <a:blip r:embed="rId14"/>
          <a:stretch/>
        </p:blipFill>
        <p:spPr>
          <a:xfrm>
            <a:off x="5181578" y="5413942"/>
            <a:ext cx="587160" cy="587160"/>
          </a:xfrm>
          <a:prstGeom prst="rect">
            <a:avLst/>
          </a:prstGeom>
          <a:ln w="0">
            <a:noFill/>
          </a:ln>
        </p:spPr>
      </p:pic>
      <p:pic>
        <p:nvPicPr>
          <p:cNvPr id="184" name="Imagen 25"/>
          <p:cNvPicPr/>
          <p:nvPr/>
        </p:nvPicPr>
        <p:blipFill>
          <a:blip r:embed="rId15"/>
          <a:stretch/>
        </p:blipFill>
        <p:spPr>
          <a:xfrm>
            <a:off x="6555698" y="5389822"/>
            <a:ext cx="611280" cy="611280"/>
          </a:xfrm>
          <a:prstGeom prst="rect">
            <a:avLst/>
          </a:prstGeom>
          <a:ln w="0">
            <a:noFill/>
          </a:ln>
        </p:spPr>
      </p:pic>
      <p:pic>
        <p:nvPicPr>
          <p:cNvPr id="185" name="Imagen 29"/>
          <p:cNvPicPr/>
          <p:nvPr/>
        </p:nvPicPr>
        <p:blipFill>
          <a:blip r:embed="rId2"/>
          <a:srcRect t="7692" b="22591"/>
          <a:stretch/>
        </p:blipFill>
        <p:spPr>
          <a:xfrm>
            <a:off x="1107164" y="368640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186" name="Imagen 30"/>
          <p:cNvPicPr/>
          <p:nvPr/>
        </p:nvPicPr>
        <p:blipFill>
          <a:blip r:embed="rId16"/>
          <a:stretch/>
        </p:blipFill>
        <p:spPr>
          <a:xfrm>
            <a:off x="3337004" y="404640"/>
            <a:ext cx="611280" cy="611280"/>
          </a:xfrm>
          <a:prstGeom prst="rect">
            <a:avLst/>
          </a:prstGeom>
          <a:ln w="0">
            <a:noFill/>
          </a:ln>
        </p:spPr>
      </p:pic>
      <p:pic>
        <p:nvPicPr>
          <p:cNvPr id="187" name="Imagen 31"/>
          <p:cNvPicPr/>
          <p:nvPr/>
        </p:nvPicPr>
        <p:blipFill>
          <a:blip r:embed="rId10"/>
          <a:stretch/>
        </p:blipFill>
        <p:spPr>
          <a:xfrm>
            <a:off x="2400644" y="476640"/>
            <a:ext cx="514440" cy="514440"/>
          </a:xfrm>
          <a:prstGeom prst="rect">
            <a:avLst/>
          </a:prstGeom>
          <a:ln w="0">
            <a:noFill/>
          </a:ln>
        </p:spPr>
      </p:pic>
      <p:pic>
        <p:nvPicPr>
          <p:cNvPr id="188" name="Imagen 32"/>
          <p:cNvPicPr/>
          <p:nvPr/>
        </p:nvPicPr>
        <p:blipFill>
          <a:blip r:embed="rId17"/>
          <a:srcRect l="-5486" b="16272"/>
          <a:stretch/>
        </p:blipFill>
        <p:spPr>
          <a:xfrm>
            <a:off x="4719404" y="472320"/>
            <a:ext cx="610200" cy="483840"/>
          </a:xfrm>
          <a:prstGeom prst="rect">
            <a:avLst/>
          </a:prstGeom>
          <a:ln w="0">
            <a:noFill/>
          </a:ln>
        </p:spPr>
      </p:pic>
      <p:pic>
        <p:nvPicPr>
          <p:cNvPr id="189" name="Imagen 33"/>
          <p:cNvPicPr/>
          <p:nvPr/>
        </p:nvPicPr>
        <p:blipFill>
          <a:blip r:embed="rId18"/>
          <a:stretch/>
        </p:blipFill>
        <p:spPr>
          <a:xfrm>
            <a:off x="6559724" y="404640"/>
            <a:ext cx="554760" cy="554760"/>
          </a:xfrm>
          <a:prstGeom prst="rect">
            <a:avLst/>
          </a:prstGeom>
          <a:ln w="0">
            <a:noFill/>
          </a:ln>
        </p:spPr>
      </p:pic>
      <p:sp>
        <p:nvSpPr>
          <p:cNvPr id="190" name="Conector recto 26"/>
          <p:cNvSpPr/>
          <p:nvPr/>
        </p:nvSpPr>
        <p:spPr>
          <a:xfrm>
            <a:off x="714239" y="1780952"/>
            <a:ext cx="7914371" cy="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1" name="Conector recto 27"/>
          <p:cNvSpPr/>
          <p:nvPr/>
        </p:nvSpPr>
        <p:spPr>
          <a:xfrm>
            <a:off x="714239" y="2944080"/>
            <a:ext cx="7914371" cy="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2" name="Conector recto 28"/>
          <p:cNvSpPr/>
          <p:nvPr/>
        </p:nvSpPr>
        <p:spPr>
          <a:xfrm>
            <a:off x="714239" y="4132506"/>
            <a:ext cx="7914371" cy="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" name="Conector recto 34"/>
          <p:cNvSpPr/>
          <p:nvPr/>
        </p:nvSpPr>
        <p:spPr>
          <a:xfrm>
            <a:off x="714240" y="5281823"/>
            <a:ext cx="7922684" cy="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2 Marcador de contenido"/>
          <p:cNvSpPr/>
          <p:nvPr/>
        </p:nvSpPr>
        <p:spPr>
          <a:xfrm>
            <a:off x="714240" y="582088"/>
            <a:ext cx="7745400" cy="5527768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br>
              <a:rPr lang="es-ES" spc="-1">
                <a:latin typeface="Arial"/>
              </a:rPr>
            </a:b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A L’AUTOBÚS ESTIC TRANQUIL. 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A L’AUTOBÚS PODEM ESCOLTAR MÚSICA AMB CASCS,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LLEGIR, MIRAR PER LA FINESTRA, MIRAR EL MÒBIL. 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A L’AUTOBÚS MIRO A LA PARADA ON HE DE BAIXAR. 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195" name="4 Marcador de número de diapositiva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00B80725-4DCF-4CC6-85FD-1059FD058CB5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6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196" name="Imagen 3"/>
          <p:cNvPicPr/>
          <p:nvPr/>
        </p:nvPicPr>
        <p:blipFill>
          <a:blip r:embed="rId2"/>
          <a:srcRect t="7692" b="22591"/>
          <a:stretch/>
        </p:blipFill>
        <p:spPr>
          <a:xfrm>
            <a:off x="1301335" y="908510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197" name="Imagen 5"/>
          <p:cNvPicPr/>
          <p:nvPr/>
        </p:nvPicPr>
        <p:blipFill>
          <a:blip r:embed="rId3"/>
          <a:stretch/>
        </p:blipFill>
        <p:spPr>
          <a:xfrm>
            <a:off x="2597335" y="1013270"/>
            <a:ext cx="514440" cy="514440"/>
          </a:xfrm>
          <a:prstGeom prst="rect">
            <a:avLst/>
          </a:prstGeom>
          <a:ln w="0">
            <a:noFill/>
          </a:ln>
        </p:spPr>
      </p:pic>
      <p:pic>
        <p:nvPicPr>
          <p:cNvPr id="198" name="Imagen 6"/>
          <p:cNvPicPr/>
          <p:nvPr/>
        </p:nvPicPr>
        <p:blipFill>
          <a:blip r:embed="rId4"/>
          <a:stretch/>
        </p:blipFill>
        <p:spPr>
          <a:xfrm>
            <a:off x="3677695" y="1013270"/>
            <a:ext cx="507960" cy="507960"/>
          </a:xfrm>
          <a:prstGeom prst="rect">
            <a:avLst/>
          </a:prstGeom>
          <a:ln w="0">
            <a:noFill/>
          </a:ln>
        </p:spPr>
      </p:pic>
      <p:pic>
        <p:nvPicPr>
          <p:cNvPr id="199" name="Imagen 7"/>
          <p:cNvPicPr/>
          <p:nvPr/>
        </p:nvPicPr>
        <p:blipFill>
          <a:blip r:embed="rId2"/>
          <a:srcRect t="7692" b="22591"/>
          <a:stretch/>
        </p:blipFill>
        <p:spPr>
          <a:xfrm>
            <a:off x="1240331" y="2307763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200" name="Imagen 8"/>
          <p:cNvPicPr/>
          <p:nvPr/>
        </p:nvPicPr>
        <p:blipFill>
          <a:blip r:embed="rId5"/>
          <a:stretch/>
        </p:blipFill>
        <p:spPr>
          <a:xfrm>
            <a:off x="2608331" y="2350603"/>
            <a:ext cx="547920" cy="547920"/>
          </a:xfrm>
          <a:prstGeom prst="rect">
            <a:avLst/>
          </a:prstGeom>
          <a:ln w="0">
            <a:noFill/>
          </a:ln>
        </p:spPr>
      </p:pic>
      <p:pic>
        <p:nvPicPr>
          <p:cNvPr id="201" name="Imagen 10"/>
          <p:cNvPicPr/>
          <p:nvPr/>
        </p:nvPicPr>
        <p:blipFill>
          <a:blip r:embed="rId6"/>
          <a:stretch/>
        </p:blipFill>
        <p:spPr>
          <a:xfrm>
            <a:off x="4316171" y="2351683"/>
            <a:ext cx="468000" cy="468000"/>
          </a:xfrm>
          <a:prstGeom prst="rect">
            <a:avLst/>
          </a:prstGeom>
          <a:ln w="0">
            <a:noFill/>
          </a:ln>
        </p:spPr>
      </p:pic>
      <p:pic>
        <p:nvPicPr>
          <p:cNvPr id="202" name="Imagen 11"/>
          <p:cNvPicPr/>
          <p:nvPr/>
        </p:nvPicPr>
        <p:blipFill>
          <a:blip r:embed="rId7"/>
          <a:stretch/>
        </p:blipFill>
        <p:spPr>
          <a:xfrm>
            <a:off x="6376091" y="2343043"/>
            <a:ext cx="492120" cy="492120"/>
          </a:xfrm>
          <a:prstGeom prst="rect">
            <a:avLst/>
          </a:prstGeom>
          <a:ln w="0">
            <a:noFill/>
          </a:ln>
        </p:spPr>
      </p:pic>
      <p:pic>
        <p:nvPicPr>
          <p:cNvPr id="203" name="Imagen 12"/>
          <p:cNvPicPr/>
          <p:nvPr/>
        </p:nvPicPr>
        <p:blipFill>
          <a:blip r:embed="rId8"/>
          <a:stretch/>
        </p:blipFill>
        <p:spPr>
          <a:xfrm>
            <a:off x="1162047" y="3669872"/>
            <a:ext cx="500400" cy="500400"/>
          </a:xfrm>
          <a:prstGeom prst="rect">
            <a:avLst/>
          </a:prstGeom>
          <a:ln w="0">
            <a:noFill/>
          </a:ln>
        </p:spPr>
      </p:pic>
      <p:pic>
        <p:nvPicPr>
          <p:cNvPr id="204" name="Imagen 13"/>
          <p:cNvPicPr/>
          <p:nvPr/>
        </p:nvPicPr>
        <p:blipFill>
          <a:blip r:embed="rId9"/>
          <a:stretch/>
        </p:blipFill>
        <p:spPr>
          <a:xfrm>
            <a:off x="2157807" y="3736832"/>
            <a:ext cx="499680" cy="499680"/>
          </a:xfrm>
          <a:prstGeom prst="rect">
            <a:avLst/>
          </a:prstGeom>
          <a:ln w="0">
            <a:noFill/>
          </a:ln>
        </p:spPr>
      </p:pic>
      <p:pic>
        <p:nvPicPr>
          <p:cNvPr id="205" name="Imagen 14"/>
          <p:cNvPicPr/>
          <p:nvPr/>
        </p:nvPicPr>
        <p:blipFill>
          <a:blip r:embed="rId10"/>
          <a:stretch/>
        </p:blipFill>
        <p:spPr>
          <a:xfrm>
            <a:off x="3623007" y="3690752"/>
            <a:ext cx="515520" cy="515520"/>
          </a:xfrm>
          <a:prstGeom prst="rect">
            <a:avLst/>
          </a:prstGeom>
          <a:ln w="0">
            <a:noFill/>
          </a:ln>
        </p:spPr>
      </p:pic>
      <p:pic>
        <p:nvPicPr>
          <p:cNvPr id="206" name="Imagen 15"/>
          <p:cNvPicPr/>
          <p:nvPr/>
        </p:nvPicPr>
        <p:blipFill>
          <a:blip r:embed="rId9"/>
          <a:stretch/>
        </p:blipFill>
        <p:spPr>
          <a:xfrm>
            <a:off x="5146167" y="3670592"/>
            <a:ext cx="499680" cy="499680"/>
          </a:xfrm>
          <a:prstGeom prst="rect">
            <a:avLst/>
          </a:prstGeom>
          <a:ln w="0">
            <a:noFill/>
          </a:ln>
        </p:spPr>
      </p:pic>
      <p:pic>
        <p:nvPicPr>
          <p:cNvPr id="207" name="Imagen 16"/>
          <p:cNvPicPr/>
          <p:nvPr/>
        </p:nvPicPr>
        <p:blipFill>
          <a:blip r:embed="rId11"/>
          <a:stretch/>
        </p:blipFill>
        <p:spPr>
          <a:xfrm>
            <a:off x="6211407" y="3690752"/>
            <a:ext cx="515520" cy="515520"/>
          </a:xfrm>
          <a:prstGeom prst="rect">
            <a:avLst/>
          </a:prstGeom>
          <a:ln w="0">
            <a:noFill/>
          </a:ln>
        </p:spPr>
      </p:pic>
      <p:pic>
        <p:nvPicPr>
          <p:cNvPr id="208" name="Imagen 17"/>
          <p:cNvPicPr/>
          <p:nvPr/>
        </p:nvPicPr>
        <p:blipFill>
          <a:blip r:embed="rId2"/>
          <a:srcRect t="7692" b="22591"/>
          <a:stretch/>
        </p:blipFill>
        <p:spPr>
          <a:xfrm>
            <a:off x="1316945" y="5002396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209" name="Imagen 18"/>
          <p:cNvPicPr/>
          <p:nvPr/>
        </p:nvPicPr>
        <p:blipFill>
          <a:blip r:embed="rId9"/>
          <a:stretch/>
        </p:blipFill>
        <p:spPr>
          <a:xfrm>
            <a:off x="2615825" y="5026156"/>
            <a:ext cx="499680" cy="499680"/>
          </a:xfrm>
          <a:prstGeom prst="rect">
            <a:avLst/>
          </a:prstGeom>
          <a:ln w="0">
            <a:noFill/>
          </a:ln>
        </p:spPr>
      </p:pic>
      <p:pic>
        <p:nvPicPr>
          <p:cNvPr id="210" name="Imagen 19"/>
          <p:cNvPicPr/>
          <p:nvPr/>
        </p:nvPicPr>
        <p:blipFill>
          <a:blip r:embed="rId12"/>
          <a:stretch/>
        </p:blipFill>
        <p:spPr>
          <a:xfrm>
            <a:off x="3938105" y="4954876"/>
            <a:ext cx="595080" cy="595080"/>
          </a:xfrm>
          <a:prstGeom prst="rect">
            <a:avLst/>
          </a:prstGeom>
          <a:ln w="0">
            <a:noFill/>
          </a:ln>
        </p:spPr>
      </p:pic>
      <p:pic>
        <p:nvPicPr>
          <p:cNvPr id="211" name="Imagen 20"/>
          <p:cNvPicPr/>
          <p:nvPr/>
        </p:nvPicPr>
        <p:blipFill>
          <a:blip r:embed="rId13"/>
          <a:stretch/>
        </p:blipFill>
        <p:spPr>
          <a:xfrm>
            <a:off x="5027465" y="4998076"/>
            <a:ext cx="587880" cy="587880"/>
          </a:xfrm>
          <a:prstGeom prst="rect">
            <a:avLst/>
          </a:prstGeom>
          <a:ln w="0">
            <a:noFill/>
          </a:ln>
        </p:spPr>
      </p:pic>
      <p:pic>
        <p:nvPicPr>
          <p:cNvPr id="212" name="Imagen 21"/>
          <p:cNvPicPr/>
          <p:nvPr/>
        </p:nvPicPr>
        <p:blipFill>
          <a:blip r:embed="rId14"/>
          <a:stretch/>
        </p:blipFill>
        <p:spPr>
          <a:xfrm>
            <a:off x="6057425" y="4971796"/>
            <a:ext cx="603000" cy="603000"/>
          </a:xfrm>
          <a:prstGeom prst="rect">
            <a:avLst/>
          </a:prstGeom>
          <a:ln w="0">
            <a:noFill/>
          </a:ln>
        </p:spPr>
      </p:pic>
      <p:sp>
        <p:nvSpPr>
          <p:cNvPr id="213" name="Conector recto 22"/>
          <p:cNvSpPr/>
          <p:nvPr/>
        </p:nvSpPr>
        <p:spPr>
          <a:xfrm>
            <a:off x="714240" y="1974698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4" name="Conector recto 23"/>
          <p:cNvSpPr/>
          <p:nvPr/>
        </p:nvSpPr>
        <p:spPr>
          <a:xfrm>
            <a:off x="714240" y="3309054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5" name="Conector recto 24"/>
          <p:cNvSpPr/>
          <p:nvPr/>
        </p:nvSpPr>
        <p:spPr>
          <a:xfrm>
            <a:off x="698760" y="4708374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2 Marcador de contenido"/>
          <p:cNvSpPr/>
          <p:nvPr/>
        </p:nvSpPr>
        <p:spPr>
          <a:xfrm>
            <a:off x="699300" y="584836"/>
            <a:ext cx="7745400" cy="552276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br>
              <a:rPr lang="ca-ES" spc="-1">
                <a:solidFill>
                  <a:srgbClr val="000000"/>
                </a:solidFill>
                <a:latin typeface="Verdana"/>
                <a:ea typeface="Calibri"/>
              </a:rPr>
            </a:br>
            <a:endParaRPr lang="ca-ES" spc="-1">
              <a:solidFill>
                <a:srgbClr val="000000"/>
              </a:solidFill>
              <a:latin typeface="Verdana"/>
              <a:ea typeface="Calibri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QUAN  L’AUTOBÚS  S’APROPA A LA MEVA PARADA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PRIMER PREMO EL BOTÓ DE STOP.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SEGON ESPERO A PROP DE LA PORTA.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200"/>
              </a:spcBef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L’AUTOBÚS  S’ATURA A LA PARADA I OBRE LES PORTES.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217" name="4 Marcador de número de diapositiva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275F66DF-D416-493C-9D7B-49A35A7AE1AC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7</a:t>
            </a:fld>
            <a:endParaRPr lang="es-ES" sz="1200" b="0" strike="noStrike" spc="-1">
              <a:latin typeface="Arial"/>
            </a:endParaRPr>
          </a:p>
        </p:txBody>
      </p:sp>
      <p:pic>
        <p:nvPicPr>
          <p:cNvPr id="218" name="Imagen 11"/>
          <p:cNvPicPr/>
          <p:nvPr/>
        </p:nvPicPr>
        <p:blipFill>
          <a:blip r:embed="rId2"/>
          <a:stretch/>
        </p:blipFill>
        <p:spPr>
          <a:xfrm>
            <a:off x="1063080" y="969513"/>
            <a:ext cx="500400" cy="500400"/>
          </a:xfrm>
          <a:prstGeom prst="rect">
            <a:avLst/>
          </a:prstGeom>
          <a:ln w="0">
            <a:noFill/>
          </a:ln>
        </p:spPr>
      </p:pic>
      <p:pic>
        <p:nvPicPr>
          <p:cNvPr id="219" name="Imagen 12"/>
          <p:cNvPicPr/>
          <p:nvPr/>
        </p:nvPicPr>
        <p:blipFill>
          <a:blip r:embed="rId3"/>
          <a:srcRect t="7692" b="22591"/>
          <a:stretch/>
        </p:blipFill>
        <p:spPr>
          <a:xfrm>
            <a:off x="1821240" y="981393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220" name="Imagen 13"/>
          <p:cNvPicPr/>
          <p:nvPr/>
        </p:nvPicPr>
        <p:blipFill>
          <a:blip r:embed="rId4"/>
          <a:srcRect l="4539" b="12105"/>
          <a:stretch/>
        </p:blipFill>
        <p:spPr>
          <a:xfrm>
            <a:off x="3476160" y="1113513"/>
            <a:ext cx="499680" cy="460440"/>
          </a:xfrm>
          <a:prstGeom prst="rect">
            <a:avLst/>
          </a:prstGeom>
          <a:ln w="0">
            <a:noFill/>
          </a:ln>
        </p:spPr>
      </p:pic>
      <p:pic>
        <p:nvPicPr>
          <p:cNvPr id="221" name="Imagen 14"/>
          <p:cNvPicPr/>
          <p:nvPr/>
        </p:nvPicPr>
        <p:blipFill>
          <a:blip r:embed="rId5"/>
          <a:stretch/>
        </p:blipFill>
        <p:spPr>
          <a:xfrm>
            <a:off x="4633920" y="1033593"/>
            <a:ext cx="514440" cy="514440"/>
          </a:xfrm>
          <a:prstGeom prst="rect">
            <a:avLst/>
          </a:prstGeom>
          <a:ln w="0">
            <a:noFill/>
          </a:ln>
        </p:spPr>
      </p:pic>
      <p:pic>
        <p:nvPicPr>
          <p:cNvPr id="222" name="Imagen 15"/>
          <p:cNvPicPr/>
          <p:nvPr/>
        </p:nvPicPr>
        <p:blipFill>
          <a:blip r:embed="rId6"/>
          <a:stretch/>
        </p:blipFill>
        <p:spPr>
          <a:xfrm>
            <a:off x="5785920" y="879873"/>
            <a:ext cx="595080" cy="595080"/>
          </a:xfrm>
          <a:prstGeom prst="rect">
            <a:avLst/>
          </a:prstGeom>
          <a:ln w="0">
            <a:noFill/>
          </a:ln>
        </p:spPr>
      </p:pic>
      <p:pic>
        <p:nvPicPr>
          <p:cNvPr id="223" name="Imagen 16"/>
          <p:cNvPicPr/>
          <p:nvPr/>
        </p:nvPicPr>
        <p:blipFill>
          <a:blip r:embed="rId7"/>
          <a:stretch/>
        </p:blipFill>
        <p:spPr>
          <a:xfrm>
            <a:off x="1063080" y="2337872"/>
            <a:ext cx="499680" cy="499680"/>
          </a:xfrm>
          <a:prstGeom prst="rect">
            <a:avLst/>
          </a:prstGeom>
          <a:ln w="0">
            <a:noFill/>
          </a:ln>
        </p:spPr>
      </p:pic>
      <p:pic>
        <p:nvPicPr>
          <p:cNvPr id="224" name="Imagen 17"/>
          <p:cNvPicPr/>
          <p:nvPr/>
        </p:nvPicPr>
        <p:blipFill>
          <a:blip r:embed="rId8"/>
          <a:stretch/>
        </p:blipFill>
        <p:spPr>
          <a:xfrm>
            <a:off x="1963800" y="2154992"/>
            <a:ext cx="682560" cy="682560"/>
          </a:xfrm>
          <a:prstGeom prst="rect">
            <a:avLst/>
          </a:prstGeom>
          <a:ln w="0">
            <a:noFill/>
          </a:ln>
        </p:spPr>
      </p:pic>
      <p:pic>
        <p:nvPicPr>
          <p:cNvPr id="225" name="Imagen 18"/>
          <p:cNvPicPr/>
          <p:nvPr/>
        </p:nvPicPr>
        <p:blipFill>
          <a:blip r:embed="rId9"/>
          <a:srcRect l="19449" t="15315" r="51242" b="48140"/>
          <a:stretch/>
        </p:blipFill>
        <p:spPr>
          <a:xfrm>
            <a:off x="3693600" y="2189912"/>
            <a:ext cx="491400" cy="612720"/>
          </a:xfrm>
          <a:prstGeom prst="rect">
            <a:avLst/>
          </a:prstGeom>
          <a:ln w="0">
            <a:noFill/>
          </a:ln>
        </p:spPr>
      </p:pic>
      <p:pic>
        <p:nvPicPr>
          <p:cNvPr id="226" name="Imagen 19"/>
          <p:cNvPicPr/>
          <p:nvPr/>
        </p:nvPicPr>
        <p:blipFill>
          <a:blip r:embed="rId10"/>
          <a:stretch/>
        </p:blipFill>
        <p:spPr>
          <a:xfrm>
            <a:off x="1022301" y="3641073"/>
            <a:ext cx="515520" cy="515520"/>
          </a:xfrm>
          <a:prstGeom prst="rect">
            <a:avLst/>
          </a:prstGeom>
          <a:ln w="0">
            <a:noFill/>
          </a:ln>
        </p:spPr>
      </p:pic>
      <p:pic>
        <p:nvPicPr>
          <p:cNvPr id="227" name="Imagen 20"/>
          <p:cNvPicPr/>
          <p:nvPr/>
        </p:nvPicPr>
        <p:blipFill>
          <a:blip r:embed="rId11"/>
          <a:stretch/>
        </p:blipFill>
        <p:spPr>
          <a:xfrm>
            <a:off x="1993941" y="3601113"/>
            <a:ext cx="555480" cy="555480"/>
          </a:xfrm>
          <a:prstGeom prst="rect">
            <a:avLst/>
          </a:prstGeom>
          <a:ln w="0">
            <a:noFill/>
          </a:ln>
        </p:spPr>
      </p:pic>
      <p:pic>
        <p:nvPicPr>
          <p:cNvPr id="228" name="Imagen 21"/>
          <p:cNvPicPr/>
          <p:nvPr/>
        </p:nvPicPr>
        <p:blipFill>
          <a:blip r:embed="rId12"/>
          <a:stretch/>
        </p:blipFill>
        <p:spPr>
          <a:xfrm>
            <a:off x="3774501" y="3656913"/>
            <a:ext cx="499680" cy="499680"/>
          </a:xfrm>
          <a:prstGeom prst="rect">
            <a:avLst/>
          </a:prstGeom>
          <a:ln w="0">
            <a:noFill/>
          </a:ln>
        </p:spPr>
      </p:pic>
      <p:pic>
        <p:nvPicPr>
          <p:cNvPr id="229" name="Imagen 22"/>
          <p:cNvPicPr/>
          <p:nvPr/>
        </p:nvPicPr>
        <p:blipFill>
          <a:blip r:embed="rId3"/>
          <a:srcRect t="7692" b="22591"/>
          <a:stretch/>
        </p:blipFill>
        <p:spPr>
          <a:xfrm>
            <a:off x="1163618" y="4972156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230" name="Imagen 23"/>
          <p:cNvPicPr/>
          <p:nvPr/>
        </p:nvPicPr>
        <p:blipFill>
          <a:blip r:embed="rId13"/>
          <a:stretch/>
        </p:blipFill>
        <p:spPr>
          <a:xfrm flipH="1">
            <a:off x="3299498" y="4899436"/>
            <a:ext cx="587160" cy="595080"/>
          </a:xfrm>
          <a:prstGeom prst="rect">
            <a:avLst/>
          </a:prstGeom>
          <a:ln w="0">
            <a:noFill/>
          </a:ln>
        </p:spPr>
      </p:pic>
      <p:pic>
        <p:nvPicPr>
          <p:cNvPr id="231" name="Imagen 24"/>
          <p:cNvPicPr/>
          <p:nvPr/>
        </p:nvPicPr>
        <p:blipFill>
          <a:blip r:embed="rId14"/>
          <a:stretch/>
        </p:blipFill>
        <p:spPr>
          <a:xfrm>
            <a:off x="5750378" y="4946596"/>
            <a:ext cx="547920" cy="547920"/>
          </a:xfrm>
          <a:prstGeom prst="rect">
            <a:avLst/>
          </a:prstGeom>
          <a:ln w="0">
            <a:noFill/>
          </a:ln>
        </p:spPr>
      </p:pic>
      <p:sp>
        <p:nvSpPr>
          <p:cNvPr id="22" name="Conector recto 3">
            <a:extLst>
              <a:ext uri="{FF2B5EF4-FFF2-40B4-BE49-F238E27FC236}">
                <a16:creationId xmlns:a16="http://schemas.microsoft.com/office/drawing/2014/main" id="{50448B0D-54CD-D042-9303-10F8126FE633}"/>
              </a:ext>
            </a:extLst>
          </p:cNvPr>
          <p:cNvSpPr/>
          <p:nvPr/>
        </p:nvSpPr>
        <p:spPr>
          <a:xfrm>
            <a:off x="698940" y="195283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" name="Conector recto 22">
            <a:extLst>
              <a:ext uri="{FF2B5EF4-FFF2-40B4-BE49-F238E27FC236}">
                <a16:creationId xmlns:a16="http://schemas.microsoft.com/office/drawing/2014/main" id="{48CCEB5E-F316-8C4F-B139-1AD794F865A9}"/>
              </a:ext>
            </a:extLst>
          </p:cNvPr>
          <p:cNvSpPr/>
          <p:nvPr/>
        </p:nvSpPr>
        <p:spPr>
          <a:xfrm>
            <a:off x="698940" y="3307116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" name="Conector recto 23">
            <a:extLst>
              <a:ext uri="{FF2B5EF4-FFF2-40B4-BE49-F238E27FC236}">
                <a16:creationId xmlns:a16="http://schemas.microsoft.com/office/drawing/2014/main" id="{61C61EE3-06FD-5E4D-9C62-06431DC5B04D}"/>
              </a:ext>
            </a:extLst>
          </p:cNvPr>
          <p:cNvSpPr/>
          <p:nvPr/>
        </p:nvSpPr>
        <p:spPr>
          <a:xfrm>
            <a:off x="698940" y="4702959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8 Marcador de número de diapositiva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6F9E77BA-B2B2-4C4D-B2FB-3985DA8FDE46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8</a:t>
            </a:fld>
            <a:endParaRPr lang="es-ES" sz="1200" b="0" strike="noStrike" spc="-1">
              <a:latin typeface="Arial"/>
            </a:endParaRPr>
          </a:p>
        </p:txBody>
      </p:sp>
      <p:sp>
        <p:nvSpPr>
          <p:cNvPr id="236" name="2 Marcador de contenido"/>
          <p:cNvSpPr/>
          <p:nvPr/>
        </p:nvSpPr>
        <p:spPr>
          <a:xfrm>
            <a:off x="708579" y="573579"/>
            <a:ext cx="7745400" cy="284472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0" tIns="45000" rIns="90000" bIns="45000">
            <a:noAutofit/>
          </a:bodyPr>
          <a:lstStyle/>
          <a:p>
            <a:pPr>
              <a:lnSpc>
                <a:spcPts val="2200"/>
              </a:lnSpc>
              <a:spcBef>
                <a:spcPts val="3000"/>
              </a:spcBef>
              <a:tabLst>
                <a:tab pos="0" algn="l"/>
              </a:tabLst>
            </a:pPr>
            <a:br>
              <a:rPr lang="es-ES" sz="1800" b="0" strike="noStrike" spc="-1">
                <a:latin typeface="Arial"/>
              </a:rPr>
            </a:b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000"/>
              </a:spcBef>
              <a:spcAft>
                <a:spcPts val="799"/>
              </a:spcAft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BAIXO  DE L’AUTOBÚS POC A POC I TRANQUIL.</a:t>
            </a: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000"/>
              </a:spcBef>
              <a:spcAft>
                <a:spcPts val="799"/>
              </a:spcAft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>
              <a:lnSpc>
                <a:spcPts val="2200"/>
              </a:lnSpc>
              <a:spcBef>
                <a:spcPts val="3000"/>
              </a:spcBef>
              <a:spcAft>
                <a:spcPts val="799"/>
              </a:spcAft>
              <a:tabLst>
                <a:tab pos="0" algn="l"/>
              </a:tabLst>
            </a:pPr>
            <a:r>
              <a:rPr lang="ca-ES" sz="1800" b="0" strike="noStrike" spc="-1">
                <a:solidFill>
                  <a:srgbClr val="000000"/>
                </a:solidFill>
                <a:latin typeface="Verdana"/>
                <a:ea typeface="Calibri"/>
              </a:rPr>
              <a:t>JO HE  ARRIBAT AL  DESTÍ.</a:t>
            </a:r>
            <a:endParaRPr lang="es-ES" sz="1800" b="0" strike="noStrike" spc="-1">
              <a:latin typeface="Arial"/>
            </a:endParaRPr>
          </a:p>
        </p:txBody>
      </p:sp>
      <p:pic>
        <p:nvPicPr>
          <p:cNvPr id="237" name="Imagen 18"/>
          <p:cNvPicPr/>
          <p:nvPr/>
        </p:nvPicPr>
        <p:blipFill>
          <a:blip r:embed="rId2"/>
          <a:stretch/>
        </p:blipFill>
        <p:spPr>
          <a:xfrm>
            <a:off x="968957" y="792262"/>
            <a:ext cx="603000" cy="603000"/>
          </a:xfrm>
          <a:prstGeom prst="rect">
            <a:avLst/>
          </a:prstGeom>
          <a:ln w="0">
            <a:noFill/>
          </a:ln>
        </p:spPr>
      </p:pic>
      <p:pic>
        <p:nvPicPr>
          <p:cNvPr id="238" name="Imagen 19"/>
          <p:cNvPicPr/>
          <p:nvPr/>
        </p:nvPicPr>
        <p:blipFill>
          <a:blip r:embed="rId3"/>
          <a:srcRect t="7692" b="22591"/>
          <a:stretch/>
        </p:blipFill>
        <p:spPr>
          <a:xfrm>
            <a:off x="2264957" y="803422"/>
            <a:ext cx="888840" cy="619200"/>
          </a:xfrm>
          <a:prstGeom prst="rect">
            <a:avLst/>
          </a:prstGeom>
          <a:ln w="0">
            <a:noFill/>
          </a:ln>
        </p:spPr>
      </p:pic>
      <p:pic>
        <p:nvPicPr>
          <p:cNvPr id="239" name="Imagen 20"/>
          <p:cNvPicPr/>
          <p:nvPr/>
        </p:nvPicPr>
        <p:blipFill>
          <a:blip r:embed="rId4"/>
          <a:stretch/>
        </p:blipFill>
        <p:spPr>
          <a:xfrm>
            <a:off x="3916997" y="792262"/>
            <a:ext cx="579600" cy="579600"/>
          </a:xfrm>
          <a:prstGeom prst="rect">
            <a:avLst/>
          </a:prstGeom>
          <a:ln w="0">
            <a:noFill/>
          </a:ln>
        </p:spPr>
      </p:pic>
      <p:pic>
        <p:nvPicPr>
          <p:cNvPr id="240" name="Imagen 21"/>
          <p:cNvPicPr/>
          <p:nvPr/>
        </p:nvPicPr>
        <p:blipFill>
          <a:blip r:embed="rId5"/>
          <a:stretch/>
        </p:blipFill>
        <p:spPr>
          <a:xfrm>
            <a:off x="5473637" y="914302"/>
            <a:ext cx="507960" cy="507960"/>
          </a:xfrm>
          <a:prstGeom prst="rect">
            <a:avLst/>
          </a:prstGeom>
          <a:ln w="0">
            <a:noFill/>
          </a:ln>
        </p:spPr>
      </p:pic>
      <p:pic>
        <p:nvPicPr>
          <p:cNvPr id="241" name="Imagen 22"/>
          <p:cNvPicPr/>
          <p:nvPr/>
        </p:nvPicPr>
        <p:blipFill>
          <a:blip r:embed="rId6"/>
          <a:stretch/>
        </p:blipFill>
        <p:spPr>
          <a:xfrm>
            <a:off x="963655" y="2448590"/>
            <a:ext cx="514440" cy="514440"/>
          </a:xfrm>
          <a:prstGeom prst="rect">
            <a:avLst/>
          </a:prstGeom>
          <a:ln w="0">
            <a:noFill/>
          </a:ln>
        </p:spPr>
      </p:pic>
      <p:pic>
        <p:nvPicPr>
          <p:cNvPr id="242" name="Picture 13"/>
          <p:cNvPicPr/>
          <p:nvPr/>
        </p:nvPicPr>
        <p:blipFill>
          <a:blip r:embed="rId7"/>
          <a:stretch/>
        </p:blipFill>
        <p:spPr>
          <a:xfrm>
            <a:off x="1877335" y="2249150"/>
            <a:ext cx="641880" cy="641880"/>
          </a:xfrm>
          <a:prstGeom prst="rect">
            <a:avLst/>
          </a:prstGeom>
          <a:ln w="0">
            <a:noFill/>
          </a:ln>
        </p:spPr>
      </p:pic>
      <p:pic>
        <p:nvPicPr>
          <p:cNvPr id="243" name="Imagen 24"/>
          <p:cNvPicPr/>
          <p:nvPr/>
        </p:nvPicPr>
        <p:blipFill>
          <a:blip r:embed="rId8"/>
          <a:stretch/>
        </p:blipFill>
        <p:spPr>
          <a:xfrm>
            <a:off x="3301855" y="2351390"/>
            <a:ext cx="611280" cy="611280"/>
          </a:xfrm>
          <a:prstGeom prst="rect">
            <a:avLst/>
          </a:prstGeom>
          <a:ln w="0">
            <a:noFill/>
          </a:ln>
        </p:spPr>
      </p:pic>
      <p:sp>
        <p:nvSpPr>
          <p:cNvPr id="244" name="Conector recto 13"/>
          <p:cNvSpPr/>
          <p:nvPr/>
        </p:nvSpPr>
        <p:spPr>
          <a:xfrm>
            <a:off x="708219" y="1995759"/>
            <a:ext cx="7746120" cy="360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785C7A1-1878-9C49-94BA-8683D1CF743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631612" y="5409050"/>
            <a:ext cx="2732443" cy="649098"/>
          </a:xfrm>
          <a:prstGeom prst="rect">
            <a:avLst/>
          </a:prstGeom>
          <a:ln w="0">
            <a:noFill/>
          </a:ln>
        </p:spPr>
      </p:pic>
      <p:sp>
        <p:nvSpPr>
          <p:cNvPr id="8" name="10 CuadroTexto">
            <a:extLst>
              <a:ext uri="{FF2B5EF4-FFF2-40B4-BE49-F238E27FC236}">
                <a16:creationId xmlns:a16="http://schemas.microsoft.com/office/drawing/2014/main" id="{2DEA016A-5062-674B-AC0F-66C53617E183}"/>
              </a:ext>
            </a:extLst>
          </p:cNvPr>
          <p:cNvSpPr/>
          <p:nvPr/>
        </p:nvSpPr>
        <p:spPr>
          <a:xfrm>
            <a:off x="821520" y="1155172"/>
            <a:ext cx="7499880" cy="30320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25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AQUEST DOSSIER HA ESTAT CREAT PER  </a:t>
            </a:r>
            <a:endParaRPr lang="es-ES" sz="2400" b="0" strike="noStrike" spc="-1">
              <a:latin typeface="Arial"/>
            </a:endParaRPr>
          </a:p>
          <a:p>
            <a:pPr>
              <a:lnSpc>
                <a:spcPct val="3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AMB LA COL·LABORACIÓ </a:t>
            </a:r>
            <a:endParaRPr lang="es-ES" sz="2400" b="0" strike="noStrike" spc="-1">
              <a:latin typeface="Arial"/>
            </a:endParaRPr>
          </a:p>
          <a:p>
            <a:pPr>
              <a:lnSpc>
                <a:spcPct val="3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AMB LA PARTICIPACIÓ DE</a:t>
            </a:r>
            <a:endParaRPr lang="es-ES" sz="2400" b="0" strike="noStrike" spc="-1">
              <a:latin typeface="Arial"/>
            </a:endParaRPr>
          </a:p>
        </p:txBody>
      </p:sp>
      <p:pic>
        <p:nvPicPr>
          <p:cNvPr id="9" name="Picture 4" descr="Resultat d'imatges de logo ajuntament de terrassa">
            <a:extLst>
              <a:ext uri="{FF2B5EF4-FFF2-40B4-BE49-F238E27FC236}">
                <a16:creationId xmlns:a16="http://schemas.microsoft.com/office/drawing/2014/main" id="{B4BAC806-E275-C64B-AA2D-0E00F56E5711}"/>
              </a:ext>
            </a:extLst>
          </p:cNvPr>
          <p:cNvPicPr/>
          <p:nvPr/>
        </p:nvPicPr>
        <p:blipFill rotWithShape="1">
          <a:blip r:embed="rId3"/>
          <a:srcRect t="20718" b="21082"/>
          <a:stretch/>
        </p:blipFill>
        <p:spPr>
          <a:xfrm>
            <a:off x="5652000" y="1149855"/>
            <a:ext cx="2535120" cy="983146"/>
          </a:xfrm>
          <a:prstGeom prst="rect">
            <a:avLst/>
          </a:prstGeom>
          <a:ln w="0"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114953B-A24C-2A40-A21A-8F6E3C22D30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212000" y="2431372"/>
            <a:ext cx="1759680" cy="766080"/>
          </a:xfrm>
          <a:prstGeom prst="rect">
            <a:avLst/>
          </a:prstGeom>
          <a:ln w="0"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42D029A-D07F-EA45-8C30-6DCCC5F3007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284720" y="3566601"/>
            <a:ext cx="3095280" cy="753120"/>
          </a:xfrm>
          <a:prstGeom prst="rect">
            <a:avLst/>
          </a:prstGeom>
          <a:ln w="0">
            <a:noFill/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77E712A-404F-194C-BE9A-CCAF20087DB6}"/>
              </a:ext>
            </a:extLst>
          </p:cNvPr>
          <p:cNvSpPr txBox="1"/>
          <p:nvPr/>
        </p:nvSpPr>
        <p:spPr>
          <a:xfrm>
            <a:off x="821520" y="5468758"/>
            <a:ext cx="4830480" cy="58675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s-ES" sz="1100" i="1" spc="-1"/>
              <a:t>Els símbols pictogràfics utilitzats són propietat de el </a:t>
            </a:r>
            <a:r>
              <a:rPr lang="es-ES" sz="1100" i="1" spc="-1" dirty="0"/>
              <a:t>Gobierno de Aragón</a:t>
            </a:r>
            <a:r>
              <a:rPr lang="es-ES" sz="1100" i="1" spc="-1"/>
              <a:t> i han estat creats per Sergio Palao per ARASAAC (http://www.arasaac.org), que els distribueix sota Llicència Creative Commons BY-NC-SA.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1165</TotalTime>
  <Words>347</Words>
  <Application>Microsoft Macintosh PowerPoint</Application>
  <PresentationFormat>Presentación en pantalla (4:3)</PresentationFormat>
  <Paragraphs>63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9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Verdana</vt:lpstr>
      <vt:lpstr>Wingdings</vt:lpstr>
      <vt:lpstr>Office Theme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PETITA FLAUTA MÀGICA</dc:title>
  <dc:subject/>
  <dc:creator>Aprenem</dc:creator>
  <dc:description/>
  <cp:lastModifiedBy>Microsoft Office User</cp:lastModifiedBy>
  <cp:revision>255</cp:revision>
  <dcterms:created xsi:type="dcterms:W3CDTF">2019-02-15T13:45:31Z</dcterms:created>
  <dcterms:modified xsi:type="dcterms:W3CDTF">2021-10-20T14:14:48Z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Presentación en pantalla (4:3)</vt:lpwstr>
  </property>
  <property fmtid="{D5CDD505-2E9C-101B-9397-08002B2CF9AE}" pid="4" name="Slides">
    <vt:i4>8</vt:i4>
  </property>
</Properties>
</file>